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66" r:id="rId18"/>
    <p:sldId id="268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F33669-29C3-4B25-9301-20F7C21D3CF0}">
          <p14:sldIdLst>
            <p14:sldId id="256"/>
            <p14:sldId id="275"/>
            <p14:sldId id="276"/>
            <p14:sldId id="277"/>
            <p14:sldId id="278"/>
            <p14:sldId id="279"/>
          </p14:sldIdLst>
        </p14:section>
        <p14:section name="Summary Section" id="{3B77AE8B-072E-4293-8E11-35AC130F99F7}">
          <p14:sldIdLst/>
        </p14:section>
        <p14:section name="Section 1" id="{1EEF9FF0-9F48-4983-9558-8FBAAE5E17F6}">
          <p14:sldIdLst>
            <p14:sldId id="257"/>
          </p14:sldIdLst>
        </p14:section>
        <p14:section name="Section 2" id="{39BCC57F-81FB-4CD5-8927-5D55036EB96C}">
          <p14:sldIdLst>
            <p14:sldId id="258"/>
          </p14:sldIdLst>
        </p14:section>
        <p14:section name="CEL ANIMATION" id="{0574E646-D72D-4DCF-BD4D-0CB6AD002943}">
          <p14:sldIdLst>
            <p14:sldId id="259"/>
            <p14:sldId id="260"/>
            <p14:sldId id="261"/>
          </p14:sldIdLst>
        </p14:section>
        <p14:section name="COMPUTER ANIMATION" id="{599FF6B8-838D-47D1-8FAB-0DAC5D9D975A}">
          <p14:sldIdLst>
            <p14:sldId id="262"/>
            <p14:sldId id="263"/>
            <p14:sldId id="264"/>
            <p14:sldId id="265"/>
          </p14:sldIdLst>
        </p14:section>
        <p14:section name="SOFTWARES &amp; FILE FORMATS  USED IN ANIMATION" id="{790F4449-CB82-4604-A006-FA7D991CBB04}">
          <p14:sldIdLst>
            <p14:sldId id="267"/>
            <p14:sldId id="266"/>
          </p14:sldIdLst>
        </p14:section>
        <p14:section name="Section 6" id="{6F7CC6BF-1F91-45F1-8AED-BA48D825D536}">
          <p14:sldIdLst>
            <p14:sldId id="26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52BD1-8A19-43B1-8D74-00CAC54066FC}" v="110" dt="2023-01-31T13:19:05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5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bah Anuar" userId="57869970b846dbac" providerId="LiveId" clId="{AE03BF1C-F5A4-4FC9-919A-6E7AA79A1190}"/>
    <pc:docChg chg="addSld delSld modSld modSection">
      <pc:chgData name="Adibah Anuar" userId="57869970b846dbac" providerId="LiveId" clId="{AE03BF1C-F5A4-4FC9-919A-6E7AA79A1190}" dt="2023-01-26T04:40:21.031" v="1185" actId="13822"/>
      <pc:docMkLst>
        <pc:docMk/>
      </pc:docMkLst>
      <pc:sldChg chg="modAnim">
        <pc:chgData name="Adibah Anuar" userId="57869970b846dbac" providerId="LiveId" clId="{AE03BF1C-F5A4-4FC9-919A-6E7AA79A1190}" dt="2023-01-26T04:35:59.969" v="1180"/>
        <pc:sldMkLst>
          <pc:docMk/>
          <pc:sldMk cId="3352610808" sldId="258"/>
        </pc:sldMkLst>
      </pc:sldChg>
      <pc:sldChg chg="addSp modSp mod modAnim">
        <pc:chgData name="Adibah Anuar" userId="57869970b846dbac" providerId="LiveId" clId="{AE03BF1C-F5A4-4FC9-919A-6E7AA79A1190}" dt="2023-01-26T04:34:54.486" v="1178"/>
        <pc:sldMkLst>
          <pc:docMk/>
          <pc:sldMk cId="4272885518" sldId="259"/>
        </pc:sldMkLst>
        <pc:picChg chg="add mod">
          <ac:chgData name="Adibah Anuar" userId="57869970b846dbac" providerId="LiveId" clId="{AE03BF1C-F5A4-4FC9-919A-6E7AA79A1190}" dt="2023-01-26T04:34:43.873" v="1175" actId="14861"/>
          <ac:picMkLst>
            <pc:docMk/>
            <pc:sldMk cId="4272885518" sldId="259"/>
            <ac:picMk id="5" creationId="{BCDEC183-0754-21E3-2D3C-097878881D33}"/>
          </ac:picMkLst>
        </pc:picChg>
        <pc:picChg chg="add mod">
          <ac:chgData name="Adibah Anuar" userId="57869970b846dbac" providerId="LiveId" clId="{AE03BF1C-F5A4-4FC9-919A-6E7AA79A1190}" dt="2023-01-26T04:34:22.755" v="1068" actId="14861"/>
          <ac:picMkLst>
            <pc:docMk/>
            <pc:sldMk cId="4272885518" sldId="259"/>
            <ac:picMk id="2050" creationId="{B75E185D-5EAF-285D-07DF-5102550C54D3}"/>
          </ac:picMkLst>
        </pc:picChg>
      </pc:sldChg>
      <pc:sldChg chg="addSp delSp modSp mod modAnim">
        <pc:chgData name="Adibah Anuar" userId="57869970b846dbac" providerId="LiveId" clId="{AE03BF1C-F5A4-4FC9-919A-6E7AA79A1190}" dt="2023-01-26T02:33:51.160" v="61"/>
        <pc:sldMkLst>
          <pc:docMk/>
          <pc:sldMk cId="2272876719" sldId="260"/>
        </pc:sldMkLst>
        <pc:picChg chg="add mod">
          <ac:chgData name="Adibah Anuar" userId="57869970b846dbac" providerId="LiveId" clId="{AE03BF1C-F5A4-4FC9-919A-6E7AA79A1190}" dt="2023-01-26T02:32:56.971" v="51"/>
          <ac:picMkLst>
            <pc:docMk/>
            <pc:sldMk cId="2272876719" sldId="260"/>
            <ac:picMk id="10" creationId="{261C1E70-5BB4-9841-FEE0-ED544B1D8409}"/>
          </ac:picMkLst>
        </pc:picChg>
        <pc:picChg chg="add mod">
          <ac:chgData name="Adibah Anuar" userId="57869970b846dbac" providerId="LiveId" clId="{AE03BF1C-F5A4-4FC9-919A-6E7AA79A1190}" dt="2023-01-26T02:33:21.933" v="58" actId="14100"/>
          <ac:picMkLst>
            <pc:docMk/>
            <pc:sldMk cId="2272876719" sldId="260"/>
            <ac:picMk id="14" creationId="{E7F44D83-073A-D5FD-F90A-579EA476291F}"/>
          </ac:picMkLst>
        </pc:picChg>
        <pc:picChg chg="del">
          <ac:chgData name="Adibah Anuar" userId="57869970b846dbac" providerId="LiveId" clId="{AE03BF1C-F5A4-4FC9-919A-6E7AA79A1190}" dt="2023-01-26T02:33:01.942" v="52" actId="478"/>
          <ac:picMkLst>
            <pc:docMk/>
            <pc:sldMk cId="2272876719" sldId="260"/>
            <ac:picMk id="1026" creationId="{F3F221BD-B13F-C8B9-A583-AC9072B0F4A7}"/>
          </ac:picMkLst>
        </pc:picChg>
      </pc:sldChg>
      <pc:sldChg chg="addSp delSp modSp mod modAnim">
        <pc:chgData name="Adibah Anuar" userId="57869970b846dbac" providerId="LiveId" clId="{AE03BF1C-F5A4-4FC9-919A-6E7AA79A1190}" dt="2023-01-26T04:33:55.905" v="882"/>
        <pc:sldMkLst>
          <pc:docMk/>
          <pc:sldMk cId="2578587020" sldId="261"/>
        </pc:sldMkLst>
        <pc:picChg chg="add mod">
          <ac:chgData name="Adibah Anuar" userId="57869970b846dbac" providerId="LiveId" clId="{AE03BF1C-F5A4-4FC9-919A-6E7AA79A1190}" dt="2023-01-26T04:33:37.022" v="881" actId="14861"/>
          <ac:picMkLst>
            <pc:docMk/>
            <pc:sldMk cId="2578587020" sldId="261"/>
            <ac:picMk id="5" creationId="{42FDE835-DE67-26AC-2991-DE918C7D3761}"/>
          </ac:picMkLst>
        </pc:picChg>
        <pc:picChg chg="add del mod">
          <ac:chgData name="Adibah Anuar" userId="57869970b846dbac" providerId="LiveId" clId="{AE03BF1C-F5A4-4FC9-919A-6E7AA79A1190}" dt="2023-01-26T04:28:31.793" v="750" actId="478"/>
          <ac:picMkLst>
            <pc:docMk/>
            <pc:sldMk cId="2578587020" sldId="261"/>
            <ac:picMk id="3074" creationId="{06D96D14-D97D-BC89-F486-BE0EB23A468E}"/>
          </ac:picMkLst>
        </pc:picChg>
        <pc:picChg chg="add del mod">
          <ac:chgData name="Adibah Anuar" userId="57869970b846dbac" providerId="LiveId" clId="{AE03BF1C-F5A4-4FC9-919A-6E7AA79A1190}" dt="2023-01-26T04:32:50.155" v="754" actId="478"/>
          <ac:picMkLst>
            <pc:docMk/>
            <pc:sldMk cId="2578587020" sldId="261"/>
            <ac:picMk id="3076" creationId="{A4D0BC6F-4C01-8E69-E12D-5C62CF6EE402}"/>
          </ac:picMkLst>
        </pc:picChg>
      </pc:sldChg>
      <pc:sldChg chg="modSp mod modAnim">
        <pc:chgData name="Adibah Anuar" userId="57869970b846dbac" providerId="LiveId" clId="{AE03BF1C-F5A4-4FC9-919A-6E7AA79A1190}" dt="2023-01-26T04:10:47.195" v="727"/>
        <pc:sldMkLst>
          <pc:docMk/>
          <pc:sldMk cId="375434882" sldId="262"/>
        </pc:sldMkLst>
        <pc:grpChg chg="mod">
          <ac:chgData name="Adibah Anuar" userId="57869970b846dbac" providerId="LiveId" clId="{AE03BF1C-F5A4-4FC9-919A-6E7AA79A1190}" dt="2023-01-26T02:28:19.653" v="47" actId="1076"/>
          <ac:grpSpMkLst>
            <pc:docMk/>
            <pc:sldMk cId="375434882" sldId="262"/>
            <ac:grpSpMk id="3" creationId="{07084492-BC82-70CA-EE29-2331B2D0E239}"/>
          </ac:grpSpMkLst>
        </pc:grpChg>
        <pc:grpChg chg="mod">
          <ac:chgData name="Adibah Anuar" userId="57869970b846dbac" providerId="LiveId" clId="{AE03BF1C-F5A4-4FC9-919A-6E7AA79A1190}" dt="2023-01-26T02:28:38.131" v="50" actId="1076"/>
          <ac:grpSpMkLst>
            <pc:docMk/>
            <pc:sldMk cId="375434882" sldId="262"/>
            <ac:grpSpMk id="4" creationId="{9EC2509D-5F82-43CE-43BF-9EB5B6F7EAF1}"/>
          </ac:grpSpMkLst>
        </pc:grpChg>
        <pc:grpChg chg="mod">
          <ac:chgData name="Adibah Anuar" userId="57869970b846dbac" providerId="LiveId" clId="{AE03BF1C-F5A4-4FC9-919A-6E7AA79A1190}" dt="2023-01-26T02:28:33.834" v="49" actId="1076"/>
          <ac:grpSpMkLst>
            <pc:docMk/>
            <pc:sldMk cId="375434882" sldId="262"/>
            <ac:grpSpMk id="10" creationId="{EC35BC69-436A-9F8D-1AC7-1C405958295D}"/>
          </ac:grpSpMkLst>
        </pc:grpChg>
      </pc:sldChg>
      <pc:sldChg chg="addSp modSp mod modAnim">
        <pc:chgData name="Adibah Anuar" userId="57869970b846dbac" providerId="LiveId" clId="{AE03BF1C-F5A4-4FC9-919A-6E7AA79A1190}" dt="2023-01-26T02:26:40.234" v="45"/>
        <pc:sldMkLst>
          <pc:docMk/>
          <pc:sldMk cId="640374484" sldId="263"/>
        </pc:sldMkLst>
        <pc:picChg chg="add mod">
          <ac:chgData name="Adibah Anuar" userId="57869970b846dbac" providerId="LiveId" clId="{AE03BF1C-F5A4-4FC9-919A-6E7AA79A1190}" dt="2023-01-26T02:17:52.626" v="7" actId="1076"/>
          <ac:picMkLst>
            <pc:docMk/>
            <pc:sldMk cId="640374484" sldId="263"/>
            <ac:picMk id="4" creationId="{36695AE6-7132-B251-B917-6031378C6575}"/>
          </ac:picMkLst>
        </pc:picChg>
        <pc:picChg chg="add mod">
          <ac:chgData name="Adibah Anuar" userId="57869970b846dbac" providerId="LiveId" clId="{AE03BF1C-F5A4-4FC9-919A-6E7AA79A1190}" dt="2023-01-26T02:25:41.827" v="41"/>
          <ac:picMkLst>
            <pc:docMk/>
            <pc:sldMk cId="640374484" sldId="263"/>
            <ac:picMk id="6" creationId="{AA740B78-3C31-8E8F-273E-BADAC727CF3B}"/>
          </ac:picMkLst>
        </pc:picChg>
      </pc:sldChg>
      <pc:sldChg chg="addSp modSp mod modAnim">
        <pc:chgData name="Adibah Anuar" userId="57869970b846dbac" providerId="LiveId" clId="{AE03BF1C-F5A4-4FC9-919A-6E7AA79A1190}" dt="2023-01-26T04:11:24.695" v="733"/>
        <pc:sldMkLst>
          <pc:docMk/>
          <pc:sldMk cId="2847946137" sldId="264"/>
        </pc:sldMkLst>
        <pc:grpChg chg="add mod">
          <ac:chgData name="Adibah Anuar" userId="57869970b846dbac" providerId="LiveId" clId="{AE03BF1C-F5A4-4FC9-919A-6E7AA79A1190}" dt="2023-01-26T04:10:04.591" v="719" actId="164"/>
          <ac:grpSpMkLst>
            <pc:docMk/>
            <pc:sldMk cId="2847946137" sldId="264"/>
            <ac:grpSpMk id="4" creationId="{2F451A23-0BF9-047F-8242-8181FF05D805}"/>
          </ac:grpSpMkLst>
        </pc:grpChg>
        <pc:picChg chg="mod">
          <ac:chgData name="Adibah Anuar" userId="57869970b846dbac" providerId="LiveId" clId="{AE03BF1C-F5A4-4FC9-919A-6E7AA79A1190}" dt="2023-01-26T04:08:13.190" v="70" actId="1076"/>
          <ac:picMkLst>
            <pc:docMk/>
            <pc:sldMk cId="2847946137" sldId="264"/>
            <ac:picMk id="5" creationId="{3C13FA95-CE2D-D0ED-D2B7-FD1820FADABD}"/>
          </ac:picMkLst>
        </pc:picChg>
        <pc:picChg chg="add mod">
          <ac:chgData name="Adibah Anuar" userId="57869970b846dbac" providerId="LiveId" clId="{AE03BF1C-F5A4-4FC9-919A-6E7AA79A1190}" dt="2023-01-26T04:10:04.591" v="719" actId="164"/>
          <ac:picMkLst>
            <pc:docMk/>
            <pc:sldMk cId="2847946137" sldId="264"/>
            <ac:picMk id="1026" creationId="{F2B62578-0BD9-ACEB-DE44-A02BDF1C815D}"/>
          </ac:picMkLst>
        </pc:picChg>
        <pc:picChg chg="add mod">
          <ac:chgData name="Adibah Anuar" userId="57869970b846dbac" providerId="LiveId" clId="{AE03BF1C-F5A4-4FC9-919A-6E7AA79A1190}" dt="2023-01-26T04:10:04.591" v="719" actId="164"/>
          <ac:picMkLst>
            <pc:docMk/>
            <pc:sldMk cId="2847946137" sldId="264"/>
            <ac:picMk id="1028" creationId="{70F3E3DA-4A83-D02A-6A73-8BA57120E950}"/>
          </ac:picMkLst>
        </pc:picChg>
        <pc:picChg chg="add mod">
          <ac:chgData name="Adibah Anuar" userId="57869970b846dbac" providerId="LiveId" clId="{AE03BF1C-F5A4-4FC9-919A-6E7AA79A1190}" dt="2023-01-26T04:10:04.591" v="719" actId="164"/>
          <ac:picMkLst>
            <pc:docMk/>
            <pc:sldMk cId="2847946137" sldId="264"/>
            <ac:picMk id="1030" creationId="{463EA81E-07C1-E4E0-DFB0-31DFEBD2A708}"/>
          </ac:picMkLst>
        </pc:picChg>
      </pc:sldChg>
      <pc:sldChg chg="addSp modSp mod modAnim">
        <pc:chgData name="Adibah Anuar" userId="57869970b846dbac" providerId="LiveId" clId="{AE03BF1C-F5A4-4FC9-919A-6E7AA79A1190}" dt="2023-01-26T02:25:29.538" v="40" actId="1076"/>
        <pc:sldMkLst>
          <pc:docMk/>
          <pc:sldMk cId="2626588909" sldId="265"/>
        </pc:sldMkLst>
        <pc:picChg chg="add mod">
          <ac:chgData name="Adibah Anuar" userId="57869970b846dbac" providerId="LiveId" clId="{AE03BF1C-F5A4-4FC9-919A-6E7AA79A1190}" dt="2023-01-26T02:18:11.552" v="13" actId="1076"/>
          <ac:picMkLst>
            <pc:docMk/>
            <pc:sldMk cId="2626588909" sldId="265"/>
            <ac:picMk id="4" creationId="{4882DB85-1D0C-3F68-F36E-F618487DDD90}"/>
          </ac:picMkLst>
        </pc:picChg>
        <pc:picChg chg="add mod">
          <ac:chgData name="Adibah Anuar" userId="57869970b846dbac" providerId="LiveId" clId="{AE03BF1C-F5A4-4FC9-919A-6E7AA79A1190}" dt="2023-01-26T02:25:29.538" v="40" actId="1076"/>
          <ac:picMkLst>
            <pc:docMk/>
            <pc:sldMk cId="2626588909" sldId="265"/>
            <ac:picMk id="6" creationId="{D9D73063-0A45-C532-A884-E055383CA339}"/>
          </ac:picMkLst>
        </pc:picChg>
      </pc:sldChg>
      <pc:sldChg chg="modAnim">
        <pc:chgData name="Adibah Anuar" userId="57869970b846dbac" providerId="LiveId" clId="{AE03BF1C-F5A4-4FC9-919A-6E7AA79A1190}" dt="2023-01-26T04:11:50.821" v="736"/>
        <pc:sldMkLst>
          <pc:docMk/>
          <pc:sldMk cId="3411573052" sldId="266"/>
        </pc:sldMkLst>
      </pc:sldChg>
      <pc:sldChg chg="modSp mod">
        <pc:chgData name="Adibah Anuar" userId="57869970b846dbac" providerId="LiveId" clId="{AE03BF1C-F5A4-4FC9-919A-6E7AA79A1190}" dt="2023-01-26T02:27:26.386" v="46" actId="34136"/>
        <pc:sldMkLst>
          <pc:docMk/>
          <pc:sldMk cId="4290256675" sldId="267"/>
        </pc:sldMkLst>
        <pc:picChg chg="mod">
          <ac:chgData name="Adibah Anuar" userId="57869970b846dbac" providerId="LiveId" clId="{AE03BF1C-F5A4-4FC9-919A-6E7AA79A1190}" dt="2023-01-26T02:27:26.386" v="46" actId="34136"/>
          <ac:picMkLst>
            <pc:docMk/>
            <pc:sldMk cId="4290256675" sldId="267"/>
            <ac:picMk id="4" creationId="{03E5E02B-AAD8-91B8-3018-777A7F114982}"/>
          </ac:picMkLst>
        </pc:picChg>
      </pc:sldChg>
      <pc:sldChg chg="addSp modSp new mod">
        <pc:chgData name="Adibah Anuar" userId="57869970b846dbac" providerId="LiveId" clId="{AE03BF1C-F5A4-4FC9-919A-6E7AA79A1190}" dt="2023-01-26T04:40:21.031" v="1185" actId="13822"/>
        <pc:sldMkLst>
          <pc:docMk/>
          <pc:sldMk cId="216910120" sldId="280"/>
        </pc:sldMkLst>
        <pc:spChg chg="add mod">
          <ac:chgData name="Adibah Anuar" userId="57869970b846dbac" providerId="LiveId" clId="{AE03BF1C-F5A4-4FC9-919A-6E7AA79A1190}" dt="2023-01-26T04:40:21.031" v="1185" actId="13822"/>
          <ac:spMkLst>
            <pc:docMk/>
            <pc:sldMk cId="216910120" sldId="280"/>
            <ac:spMk id="4" creationId="{748314CF-3056-B507-243C-3576F6C4B9DD}"/>
          </ac:spMkLst>
        </pc:spChg>
      </pc:sldChg>
      <pc:sldChg chg="new del">
        <pc:chgData name="Adibah Anuar" userId="57869970b846dbac" providerId="LiveId" clId="{AE03BF1C-F5A4-4FC9-919A-6E7AA79A1190}" dt="2023-01-26T04:40:02.680" v="1182" actId="2696"/>
        <pc:sldMkLst>
          <pc:docMk/>
          <pc:sldMk cId="1680979595" sldId="280"/>
        </pc:sldMkLst>
      </pc:sldChg>
    </pc:docChg>
  </pc:docChgLst>
  <pc:docChgLst>
    <pc:chgData name="MARYAM BINTI NORAZMAN" userId="0e855428-b3a1-49fa-867d-24e9fee0d84c" providerId="ADAL" clId="{1C352BD1-8A19-43B1-8D74-00CAC54066FC}"/>
    <pc:docChg chg="modSld">
      <pc:chgData name="MARYAM BINTI NORAZMAN" userId="0e855428-b3a1-49fa-867d-24e9fee0d84c" providerId="ADAL" clId="{1C352BD1-8A19-43B1-8D74-00CAC54066FC}" dt="2023-01-31T13:19:05.126" v="123"/>
      <pc:docMkLst>
        <pc:docMk/>
      </pc:docMkLst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4214264402" sldId="256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4214264402" sldId="256"/>
            <ac:picMk id="8" creationId="{E2AB5D9F-4F37-4E1C-3C59-6ED6AB187912}"/>
          </ac:picMkLst>
        </pc:picChg>
      </pc:sldChg>
      <pc:sldChg chg="addSp delSp modSp mod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2841651699" sldId="257"/>
        </pc:sldMkLst>
        <pc:spChg chg="mod">
          <ac:chgData name="MARYAM BINTI NORAZMAN" userId="0e855428-b3a1-49fa-867d-24e9fee0d84c" providerId="ADAL" clId="{1C352BD1-8A19-43B1-8D74-00CAC54066FC}" dt="2023-01-27T01:46:52.732" v="0" actId="20577"/>
          <ac:spMkLst>
            <pc:docMk/>
            <pc:sldMk cId="2841651699" sldId="257"/>
            <ac:spMk id="24" creationId="{6BFFFB16-2F93-F8C4-AC73-8AB3E1195A79}"/>
          </ac:spMkLst>
        </pc:spChg>
        <pc:grpChg chg="mod">
          <ac:chgData name="MARYAM BINTI NORAZMAN" userId="0e855428-b3a1-49fa-867d-24e9fee0d84c" providerId="ADAL" clId="{1C352BD1-8A19-43B1-8D74-00CAC54066FC}" dt="2023-01-31T11:27:31.044" v="2" actId="1076"/>
          <ac:grpSpMkLst>
            <pc:docMk/>
            <pc:sldMk cId="2841651699" sldId="257"/>
            <ac:grpSpMk id="40" creationId="{DE9F845B-CAF8-A663-FF2A-FE1BA0CA9A0D}"/>
          </ac:grpSpMkLst>
        </pc:grpChg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2841651699" sldId="257"/>
            <ac:picMk id="4" creationId="{1B139EC5-48BE-7A9B-B089-B9E884E53EDF}"/>
          </ac:picMkLst>
        </pc:picChg>
      </pc:sldChg>
      <pc:sldChg chg="modSp mod modTransition">
        <pc:chgData name="MARYAM BINTI NORAZMAN" userId="0e855428-b3a1-49fa-867d-24e9fee0d84c" providerId="ADAL" clId="{1C352BD1-8A19-43B1-8D74-00CAC54066FC}" dt="2023-01-31T11:28:39.674" v="4" actId="1076"/>
        <pc:sldMkLst>
          <pc:docMk/>
          <pc:sldMk cId="3352610808" sldId="258"/>
        </pc:sldMkLst>
        <pc:spChg chg="mod">
          <ac:chgData name="MARYAM BINTI NORAZMAN" userId="0e855428-b3a1-49fa-867d-24e9fee0d84c" providerId="ADAL" clId="{1C352BD1-8A19-43B1-8D74-00CAC54066FC}" dt="2023-01-31T11:28:39.674" v="4" actId="1076"/>
          <ac:spMkLst>
            <pc:docMk/>
            <pc:sldMk cId="3352610808" sldId="258"/>
            <ac:spMk id="17" creationId="{772A1687-C547-365C-EB0D-A3F554A7C8FF}"/>
          </ac:spMkLst>
        </pc:spChg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4272885518" sldId="259"/>
        </pc:sldMkLst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2272876719" sldId="260"/>
        </pc:sldMkLst>
      </pc:sldChg>
      <pc:sldChg chg="modSp mod modTransition">
        <pc:chgData name="MARYAM BINTI NORAZMAN" userId="0e855428-b3a1-49fa-867d-24e9fee0d84c" providerId="ADAL" clId="{1C352BD1-8A19-43B1-8D74-00CAC54066FC}" dt="2023-01-31T12:38:36.587" v="17" actId="1076"/>
        <pc:sldMkLst>
          <pc:docMk/>
          <pc:sldMk cId="2578587020" sldId="261"/>
        </pc:sldMkLst>
        <pc:picChg chg="mod">
          <ac:chgData name="MARYAM BINTI NORAZMAN" userId="0e855428-b3a1-49fa-867d-24e9fee0d84c" providerId="ADAL" clId="{1C352BD1-8A19-43B1-8D74-00CAC54066FC}" dt="2023-01-31T12:38:36.587" v="17" actId="1076"/>
          <ac:picMkLst>
            <pc:docMk/>
            <pc:sldMk cId="2578587020" sldId="261"/>
            <ac:picMk id="5" creationId="{42FDE835-DE67-26AC-2991-DE918C7D3761}"/>
          </ac:picMkLst>
        </pc:picChg>
      </pc:sldChg>
      <pc:sldChg chg="modSp modTransition">
        <pc:chgData name="MARYAM BINTI NORAZMAN" userId="0e855428-b3a1-49fa-867d-24e9fee0d84c" providerId="ADAL" clId="{1C352BD1-8A19-43B1-8D74-00CAC54066FC}" dt="2023-01-31T13:17:53.338" v="122" actId="20577"/>
        <pc:sldMkLst>
          <pc:docMk/>
          <pc:sldMk cId="375434882" sldId="262"/>
        </pc:sldMkLst>
        <pc:spChg chg="mod">
          <ac:chgData name="MARYAM BINTI NORAZMAN" userId="0e855428-b3a1-49fa-867d-24e9fee0d84c" providerId="ADAL" clId="{1C352BD1-8A19-43B1-8D74-00CAC54066FC}" dt="2023-01-31T13:17:53.338" v="122" actId="20577"/>
          <ac:spMkLst>
            <pc:docMk/>
            <pc:sldMk cId="375434882" sldId="262"/>
            <ac:spMk id="21" creationId="{7A63F704-EE11-900D-B60E-35FB9C448B8A}"/>
          </ac:spMkLst>
        </pc:spChg>
      </pc:sldChg>
      <pc:sldChg chg="modTransition modAnim">
        <pc:chgData name="MARYAM BINTI NORAZMAN" userId="0e855428-b3a1-49fa-867d-24e9fee0d84c" providerId="ADAL" clId="{1C352BD1-8A19-43B1-8D74-00CAC54066FC}" dt="2023-01-31T13:19:05.126" v="123"/>
        <pc:sldMkLst>
          <pc:docMk/>
          <pc:sldMk cId="640374484" sldId="263"/>
        </pc:sldMkLst>
      </pc:sldChg>
      <pc:sldChg chg="modSp mod modTransition">
        <pc:chgData name="MARYAM BINTI NORAZMAN" userId="0e855428-b3a1-49fa-867d-24e9fee0d84c" providerId="ADAL" clId="{1C352BD1-8A19-43B1-8D74-00CAC54066FC}" dt="2023-01-31T11:30:29.767" v="14" actId="34135"/>
        <pc:sldMkLst>
          <pc:docMk/>
          <pc:sldMk cId="2847946137" sldId="264"/>
        </pc:sldMkLst>
        <pc:picChg chg="mod">
          <ac:chgData name="MARYAM BINTI NORAZMAN" userId="0e855428-b3a1-49fa-867d-24e9fee0d84c" providerId="ADAL" clId="{1C352BD1-8A19-43B1-8D74-00CAC54066FC}" dt="2023-01-31T11:30:29.767" v="14" actId="34135"/>
          <ac:picMkLst>
            <pc:docMk/>
            <pc:sldMk cId="2847946137" sldId="264"/>
            <ac:picMk id="5" creationId="{3C13FA95-CE2D-D0ED-D2B7-FD1820FADABD}"/>
          </ac:picMkLst>
        </pc:picChg>
      </pc:sldChg>
      <pc:sldChg chg="addSp modSp mod modTransition">
        <pc:chgData name="MARYAM BINTI NORAZMAN" userId="0e855428-b3a1-49fa-867d-24e9fee0d84c" providerId="ADAL" clId="{1C352BD1-8A19-43B1-8D74-00CAC54066FC}" dt="2023-01-31T11:29:46.753" v="9" actId="34135"/>
        <pc:sldMkLst>
          <pc:docMk/>
          <pc:sldMk cId="2626588909" sldId="265"/>
        </pc:sldMkLst>
        <pc:picChg chg="mod">
          <ac:chgData name="MARYAM BINTI NORAZMAN" userId="0e855428-b3a1-49fa-867d-24e9fee0d84c" providerId="ADAL" clId="{1C352BD1-8A19-43B1-8D74-00CAC54066FC}" dt="2023-01-31T11:29:46.753" v="9" actId="34135"/>
          <ac:picMkLst>
            <pc:docMk/>
            <pc:sldMk cId="2626588909" sldId="265"/>
            <ac:picMk id="5" creationId="{3C13FA95-CE2D-D0ED-D2B7-FD1820FADABD}"/>
          </ac:picMkLst>
        </pc:picChg>
        <pc:picChg chg="add mod">
          <ac:chgData name="MARYAM BINTI NORAZMAN" userId="0e855428-b3a1-49fa-867d-24e9fee0d84c" providerId="ADAL" clId="{1C352BD1-8A19-43B1-8D74-00CAC54066FC}" dt="2023-01-31T11:29:30.440" v="7" actId="571"/>
          <ac:picMkLst>
            <pc:docMk/>
            <pc:sldMk cId="2626588909" sldId="265"/>
            <ac:picMk id="8" creationId="{3CD44BB4-9A8A-B19A-FB20-E3CEA0480A7D}"/>
          </ac:picMkLst>
        </pc:picChg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3411573052" sldId="266"/>
        </pc:sldMkLst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4290256675" sldId="267"/>
        </pc:sldMkLst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149409775" sldId="268"/>
        </pc:sldMkLst>
      </pc:sldChg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206284964" sldId="275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206284964" sldId="275"/>
            <ac:picMk id="8" creationId="{591947E5-D1D7-2AE5-275E-B6E41C5E24C4}"/>
          </ac:picMkLst>
        </pc:picChg>
      </pc:sldChg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146643469" sldId="276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146643469" sldId="276"/>
            <ac:picMk id="8" creationId="{6D305052-2CD2-7E39-5A3F-420056143B60}"/>
          </ac:picMkLst>
        </pc:picChg>
      </pc:sldChg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1899616631" sldId="277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1899616631" sldId="277"/>
            <ac:picMk id="8" creationId="{F7721BD7-E634-E29D-2936-685A9526C216}"/>
          </ac:picMkLst>
        </pc:picChg>
      </pc:sldChg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4273376877" sldId="278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4273376877" sldId="278"/>
            <ac:picMk id="8" creationId="{0B52D180-A664-7704-3575-1CE7C45E4D80}"/>
          </ac:picMkLst>
        </pc:picChg>
      </pc:sldChg>
      <pc:sldChg chg="addSp delSp modSp modTransition modAnim">
        <pc:chgData name="MARYAM BINTI NORAZMAN" userId="0e855428-b3a1-49fa-867d-24e9fee0d84c" providerId="ADAL" clId="{1C352BD1-8A19-43B1-8D74-00CAC54066FC}" dt="2023-01-31T11:27:53.704" v="3"/>
        <pc:sldMkLst>
          <pc:docMk/>
          <pc:sldMk cId="3611704757" sldId="279"/>
        </pc:sldMkLst>
        <pc:picChg chg="add del mod">
          <ac:chgData name="MARYAM BINTI NORAZMAN" userId="0e855428-b3a1-49fa-867d-24e9fee0d84c" providerId="ADAL" clId="{1C352BD1-8A19-43B1-8D74-00CAC54066FC}" dt="2023-01-31T11:27:53.704" v="3"/>
          <ac:picMkLst>
            <pc:docMk/>
            <pc:sldMk cId="3611704757" sldId="279"/>
            <ac:picMk id="8" creationId="{8EEACF5F-4237-067A-8410-C9CC74A741D0}"/>
          </ac:picMkLst>
        </pc:picChg>
      </pc:sldChg>
      <pc:sldChg chg="modTransition">
        <pc:chgData name="MARYAM BINTI NORAZMAN" userId="0e855428-b3a1-49fa-867d-24e9fee0d84c" providerId="ADAL" clId="{1C352BD1-8A19-43B1-8D74-00CAC54066FC}" dt="2023-01-31T11:27:53.704" v="3"/>
        <pc:sldMkLst>
          <pc:docMk/>
          <pc:sldMk cId="216910120" sldId="280"/>
        </pc:sldMkLst>
      </pc:sldChg>
    </pc:docChg>
  </pc:docChgLst>
  <pc:docChgLst>
    <pc:chgData name="Adibah Anuar" userId="57869970b846dbac" providerId="LiveId" clId="{BCBE3FE5-CFF5-40BD-893B-BBB548826C0D}"/>
    <pc:docChg chg="undo custSel addSld delSld modSld modSection">
      <pc:chgData name="Adibah Anuar" userId="57869970b846dbac" providerId="LiveId" clId="{BCBE3FE5-CFF5-40BD-893B-BBB548826C0D}" dt="2023-01-26T02:06:29.110" v="153"/>
      <pc:docMkLst>
        <pc:docMk/>
      </pc:docMkLst>
      <pc:sldChg chg="modAnim">
        <pc:chgData name="Adibah Anuar" userId="57869970b846dbac" providerId="LiveId" clId="{BCBE3FE5-CFF5-40BD-893B-BBB548826C0D}" dt="2023-01-26T02:06:29.110" v="153"/>
        <pc:sldMkLst>
          <pc:docMk/>
          <pc:sldMk cId="2841651699" sldId="257"/>
        </pc:sldMkLst>
      </pc:sldChg>
      <pc:sldChg chg="addSp modSp mod modAnim">
        <pc:chgData name="Adibah Anuar" userId="57869970b846dbac" providerId="LiveId" clId="{BCBE3FE5-CFF5-40BD-893B-BBB548826C0D}" dt="2023-01-26T01:48:07.311" v="23"/>
        <pc:sldMkLst>
          <pc:docMk/>
          <pc:sldMk cId="3352610808" sldId="258"/>
        </pc:sldMkLst>
        <pc:spChg chg="mod">
          <ac:chgData name="Adibah Anuar" userId="57869970b846dbac" providerId="LiveId" clId="{BCBE3FE5-CFF5-40BD-893B-BBB548826C0D}" dt="2023-01-26T01:45:18.279" v="4" actId="164"/>
          <ac:spMkLst>
            <pc:docMk/>
            <pc:sldMk cId="3352610808" sldId="258"/>
            <ac:spMk id="16" creationId="{D5534157-283F-F6F5-396D-00D29F3A86EF}"/>
          </ac:spMkLst>
        </pc:spChg>
        <pc:spChg chg="mod">
          <ac:chgData name="Adibah Anuar" userId="57869970b846dbac" providerId="LiveId" clId="{BCBE3FE5-CFF5-40BD-893B-BBB548826C0D}" dt="2023-01-26T01:45:18.279" v="4" actId="164"/>
          <ac:spMkLst>
            <pc:docMk/>
            <pc:sldMk cId="3352610808" sldId="258"/>
            <ac:spMk id="17" creationId="{772A1687-C547-365C-EB0D-A3F554A7C8FF}"/>
          </ac:spMkLst>
        </pc:spChg>
        <pc:spChg chg="mod">
          <ac:chgData name="Adibah Anuar" userId="57869970b846dbac" providerId="LiveId" clId="{BCBE3FE5-CFF5-40BD-893B-BBB548826C0D}" dt="2023-01-26T01:45:18.279" v="4" actId="164"/>
          <ac:spMkLst>
            <pc:docMk/>
            <pc:sldMk cId="3352610808" sldId="258"/>
            <ac:spMk id="18" creationId="{21B79974-3CE9-880E-1257-138202A78B64}"/>
          </ac:spMkLst>
        </pc:spChg>
        <pc:spChg chg="mod">
          <ac:chgData name="Adibah Anuar" userId="57869970b846dbac" providerId="LiveId" clId="{BCBE3FE5-CFF5-40BD-893B-BBB548826C0D}" dt="2023-01-26T01:47:07.824" v="12" actId="164"/>
          <ac:spMkLst>
            <pc:docMk/>
            <pc:sldMk cId="3352610808" sldId="258"/>
            <ac:spMk id="33" creationId="{49B2146E-A84F-0F26-FD29-5E8E6B886009}"/>
          </ac:spMkLst>
        </pc:spChg>
        <pc:spChg chg="mod">
          <ac:chgData name="Adibah Anuar" userId="57869970b846dbac" providerId="LiveId" clId="{BCBE3FE5-CFF5-40BD-893B-BBB548826C0D}" dt="2023-01-26T01:47:07.824" v="12" actId="164"/>
          <ac:spMkLst>
            <pc:docMk/>
            <pc:sldMk cId="3352610808" sldId="258"/>
            <ac:spMk id="37" creationId="{9112ACB5-8B97-0074-56A2-DC799D4E4EFC}"/>
          </ac:spMkLst>
        </pc:spChg>
        <pc:spChg chg="mod">
          <ac:chgData name="Adibah Anuar" userId="57869970b846dbac" providerId="LiveId" clId="{BCBE3FE5-CFF5-40BD-893B-BBB548826C0D}" dt="2023-01-26T01:47:14.493" v="13" actId="164"/>
          <ac:spMkLst>
            <pc:docMk/>
            <pc:sldMk cId="3352610808" sldId="258"/>
            <ac:spMk id="42" creationId="{F337A401-409B-19A9-4771-0452E209E3B5}"/>
          </ac:spMkLst>
        </pc:spChg>
        <pc:spChg chg="mod">
          <ac:chgData name="Adibah Anuar" userId="57869970b846dbac" providerId="LiveId" clId="{BCBE3FE5-CFF5-40BD-893B-BBB548826C0D}" dt="2023-01-26T01:47:14.493" v="13" actId="164"/>
          <ac:spMkLst>
            <pc:docMk/>
            <pc:sldMk cId="3352610808" sldId="258"/>
            <ac:spMk id="47" creationId="{48BFCADA-2F1E-4864-BAEB-9605B0E4D73E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51" creationId="{78E03A81-2042-2EB5-D3E3-7406B92357D8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52" creationId="{F0BCC2C3-2AF4-7E7B-6C9B-63A5D7DBBE3A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53" creationId="{2B7CC8D8-295A-0409-104C-DF01DC5B4C10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67" creationId="{9B014BF9-EC8B-3092-2AD4-A44E65412D12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68" creationId="{8783670B-DCF3-14B2-2E8F-F6900E99A868}"/>
          </ac:spMkLst>
        </pc:spChg>
        <pc:spChg chg="mod">
          <ac:chgData name="Adibah Anuar" userId="57869970b846dbac" providerId="LiveId" clId="{BCBE3FE5-CFF5-40BD-893B-BBB548826C0D}" dt="2023-01-26T01:47:31.894" v="15" actId="164"/>
          <ac:spMkLst>
            <pc:docMk/>
            <pc:sldMk cId="3352610808" sldId="258"/>
            <ac:spMk id="69" creationId="{1EE74D96-6B45-4E3D-9917-197BB72C06E7}"/>
          </ac:spMkLst>
        </pc:spChg>
        <pc:grpChg chg="add mod">
          <ac:chgData name="Adibah Anuar" userId="57869970b846dbac" providerId="LiveId" clId="{BCBE3FE5-CFF5-40BD-893B-BBB548826C0D}" dt="2023-01-26T01:45:18.279" v="4" actId="164"/>
          <ac:grpSpMkLst>
            <pc:docMk/>
            <pc:sldMk cId="3352610808" sldId="258"/>
            <ac:grpSpMk id="2" creationId="{FD949882-A1FB-F70A-CCD2-E2AE193489A4}"/>
          </ac:grpSpMkLst>
        </pc:grpChg>
        <pc:grpChg chg="add mod">
          <ac:chgData name="Adibah Anuar" userId="57869970b846dbac" providerId="LiveId" clId="{BCBE3FE5-CFF5-40BD-893B-BBB548826C0D}" dt="2023-01-26T01:47:07.824" v="12" actId="164"/>
          <ac:grpSpMkLst>
            <pc:docMk/>
            <pc:sldMk cId="3352610808" sldId="258"/>
            <ac:grpSpMk id="14" creationId="{DF5BC2F7-A821-5792-D3A2-520EC324DB3F}"/>
          </ac:grpSpMkLst>
        </pc:grpChg>
        <pc:grpChg chg="add mod">
          <ac:chgData name="Adibah Anuar" userId="57869970b846dbac" providerId="LiveId" clId="{BCBE3FE5-CFF5-40BD-893B-BBB548826C0D}" dt="2023-01-26T01:47:14.493" v="13" actId="164"/>
          <ac:grpSpMkLst>
            <pc:docMk/>
            <pc:sldMk cId="3352610808" sldId="258"/>
            <ac:grpSpMk id="19" creationId="{F265016E-C031-65A3-FA65-44AAF13FEE31}"/>
          </ac:grpSpMkLst>
        </pc:grpChg>
        <pc:grpChg chg="add mod">
          <ac:chgData name="Adibah Anuar" userId="57869970b846dbac" providerId="LiveId" clId="{BCBE3FE5-CFF5-40BD-893B-BBB548826C0D}" dt="2023-01-26T01:47:31.894" v="15" actId="164"/>
          <ac:grpSpMkLst>
            <pc:docMk/>
            <pc:sldMk cId="3352610808" sldId="258"/>
            <ac:grpSpMk id="22" creationId="{C058F0F0-5B1D-766F-C332-D437C476FD94}"/>
          </ac:grpSpMkLst>
        </pc:grpChg>
        <pc:picChg chg="mod">
          <ac:chgData name="Adibah Anuar" userId="57869970b846dbac" providerId="LiveId" clId="{BCBE3FE5-CFF5-40BD-893B-BBB548826C0D}" dt="2023-01-26T01:45:05.435" v="3" actId="34135"/>
          <ac:picMkLst>
            <pc:docMk/>
            <pc:sldMk cId="3352610808" sldId="258"/>
            <ac:picMk id="3" creationId="{85871CE4-FD22-F016-4028-33237B8657FA}"/>
          </ac:picMkLst>
        </pc:picChg>
        <pc:picChg chg="mod">
          <ac:chgData name="Adibah Anuar" userId="57869970b846dbac" providerId="LiveId" clId="{BCBE3FE5-CFF5-40BD-893B-BBB548826C0D}" dt="2023-01-26T01:45:18.279" v="4" actId="164"/>
          <ac:picMkLst>
            <pc:docMk/>
            <pc:sldMk cId="3352610808" sldId="258"/>
            <ac:picMk id="15" creationId="{C42C6F91-0B36-C613-02E8-BD2748D6CF1B}"/>
          </ac:picMkLst>
        </pc:picChg>
        <pc:picChg chg="mod">
          <ac:chgData name="Adibah Anuar" userId="57869970b846dbac" providerId="LiveId" clId="{BCBE3FE5-CFF5-40BD-893B-BBB548826C0D}" dt="2023-01-26T01:47:07.824" v="12" actId="164"/>
          <ac:picMkLst>
            <pc:docMk/>
            <pc:sldMk cId="3352610808" sldId="258"/>
            <ac:picMk id="32" creationId="{383C4A5F-D240-4D96-9415-E489A95E8A2E}"/>
          </ac:picMkLst>
        </pc:picChg>
        <pc:picChg chg="mod">
          <ac:chgData name="Adibah Anuar" userId="57869970b846dbac" providerId="LiveId" clId="{BCBE3FE5-CFF5-40BD-893B-BBB548826C0D}" dt="2023-01-26T01:47:14.493" v="13" actId="164"/>
          <ac:picMkLst>
            <pc:docMk/>
            <pc:sldMk cId="3352610808" sldId="258"/>
            <ac:picMk id="35" creationId="{C5AB2E1E-F4AB-546B-F70B-EE4FFB7BD2DE}"/>
          </ac:picMkLst>
        </pc:picChg>
        <pc:picChg chg="mod">
          <ac:chgData name="Adibah Anuar" userId="57869970b846dbac" providerId="LiveId" clId="{BCBE3FE5-CFF5-40BD-893B-BBB548826C0D}" dt="2023-01-26T01:47:31.894" v="15" actId="164"/>
          <ac:picMkLst>
            <pc:docMk/>
            <pc:sldMk cId="3352610808" sldId="258"/>
            <ac:picMk id="76" creationId="{D2C459A9-CAD0-9532-2215-8EF50C1D0B83}"/>
          </ac:picMkLst>
        </pc:picChg>
        <pc:picChg chg="mod">
          <ac:chgData name="Adibah Anuar" userId="57869970b846dbac" providerId="LiveId" clId="{BCBE3FE5-CFF5-40BD-893B-BBB548826C0D}" dt="2023-01-26T01:47:31.894" v="15" actId="164"/>
          <ac:picMkLst>
            <pc:docMk/>
            <pc:sldMk cId="3352610808" sldId="258"/>
            <ac:picMk id="77" creationId="{9322CF34-265B-7D8A-2052-167ED9A52572}"/>
          </ac:picMkLst>
        </pc:picChg>
        <pc:picChg chg="mod">
          <ac:chgData name="Adibah Anuar" userId="57869970b846dbac" providerId="LiveId" clId="{BCBE3FE5-CFF5-40BD-893B-BBB548826C0D}" dt="2023-01-26T01:47:31.894" v="15" actId="164"/>
          <ac:picMkLst>
            <pc:docMk/>
            <pc:sldMk cId="3352610808" sldId="258"/>
            <ac:picMk id="78" creationId="{A63C77BF-6EF4-E86D-7642-C7E432937A46}"/>
          </ac:picMkLst>
        </pc:picChg>
      </pc:sldChg>
      <pc:sldChg chg="modAnim">
        <pc:chgData name="Adibah Anuar" userId="57869970b846dbac" providerId="LiveId" clId="{BCBE3FE5-CFF5-40BD-893B-BBB548826C0D}" dt="2023-01-26T01:48:33.316" v="26"/>
        <pc:sldMkLst>
          <pc:docMk/>
          <pc:sldMk cId="4272885518" sldId="259"/>
        </pc:sldMkLst>
      </pc:sldChg>
      <pc:sldChg chg="addSp modSp mod modAnim">
        <pc:chgData name="Adibah Anuar" userId="57869970b846dbac" providerId="LiveId" clId="{BCBE3FE5-CFF5-40BD-893B-BBB548826C0D}" dt="2023-01-26T01:53:58.634" v="70"/>
        <pc:sldMkLst>
          <pc:docMk/>
          <pc:sldMk cId="2272876719" sldId="260"/>
        </pc:sldMkLst>
        <pc:spChg chg="mod">
          <ac:chgData name="Adibah Anuar" userId="57869970b846dbac" providerId="LiveId" clId="{BCBE3FE5-CFF5-40BD-893B-BBB548826C0D}" dt="2023-01-26T01:49:26.841" v="34" actId="1076"/>
          <ac:spMkLst>
            <pc:docMk/>
            <pc:sldMk cId="2272876719" sldId="260"/>
            <ac:spMk id="8" creationId="{41F43ED7-F0E3-3B50-BA78-5F6AE01FE1C3}"/>
          </ac:spMkLst>
        </pc:spChg>
        <pc:spChg chg="mod">
          <ac:chgData name="Adibah Anuar" userId="57869970b846dbac" providerId="LiveId" clId="{BCBE3FE5-CFF5-40BD-893B-BBB548826C0D}" dt="2023-01-26T01:49:02.676" v="27" actId="164"/>
          <ac:spMkLst>
            <pc:docMk/>
            <pc:sldMk cId="2272876719" sldId="260"/>
            <ac:spMk id="11" creationId="{1D895276-C0B9-0E60-CCE2-3988164D2D77}"/>
          </ac:spMkLst>
        </pc:spChg>
        <pc:spChg chg="mod">
          <ac:chgData name="Adibah Anuar" userId="57869970b846dbac" providerId="LiveId" clId="{BCBE3FE5-CFF5-40BD-893B-BBB548826C0D}" dt="2023-01-26T01:50:56.512" v="39" actId="164"/>
          <ac:spMkLst>
            <pc:docMk/>
            <pc:sldMk cId="2272876719" sldId="260"/>
            <ac:spMk id="21" creationId="{C36DA251-034F-66FD-58FA-8F1C78E85DCB}"/>
          </ac:spMkLst>
        </pc:spChg>
        <pc:grpChg chg="add mod ord">
          <ac:chgData name="Adibah Anuar" userId="57869970b846dbac" providerId="LiveId" clId="{BCBE3FE5-CFF5-40BD-893B-BBB548826C0D}" dt="2023-01-26T01:49:19.871" v="32" actId="171"/>
          <ac:grpSpMkLst>
            <pc:docMk/>
            <pc:sldMk cId="2272876719" sldId="260"/>
            <ac:grpSpMk id="5" creationId="{D2696BF4-A5DD-5175-84E4-B65C8C9999D5}"/>
          </ac:grpSpMkLst>
        </pc:grpChg>
        <pc:grpChg chg="add mod ord">
          <ac:chgData name="Adibah Anuar" userId="57869970b846dbac" providerId="LiveId" clId="{BCBE3FE5-CFF5-40BD-893B-BBB548826C0D}" dt="2023-01-26T01:51:01.163" v="40" actId="171"/>
          <ac:grpSpMkLst>
            <pc:docMk/>
            <pc:sldMk cId="2272876719" sldId="260"/>
            <ac:grpSpMk id="6" creationId="{AC460CEE-B4DD-507C-5B63-0875E6813572}"/>
          </ac:grpSpMkLst>
        </pc:grpChg>
        <pc:picChg chg="mod">
          <ac:chgData name="Adibah Anuar" userId="57869970b846dbac" providerId="LiveId" clId="{BCBE3FE5-CFF5-40BD-893B-BBB548826C0D}" dt="2023-01-26T01:50:39.319" v="38" actId="34135"/>
          <ac:picMkLst>
            <pc:docMk/>
            <pc:sldMk cId="2272876719" sldId="260"/>
            <ac:picMk id="4" creationId="{56F2C2CF-5307-E5E9-30BE-E484F43EA4B4}"/>
          </ac:picMkLst>
        </pc:picChg>
        <pc:picChg chg="mod">
          <ac:chgData name="Adibah Anuar" userId="57869970b846dbac" providerId="LiveId" clId="{BCBE3FE5-CFF5-40BD-893B-BBB548826C0D}" dt="2023-01-26T01:49:02.676" v="27" actId="164"/>
          <ac:picMkLst>
            <pc:docMk/>
            <pc:sldMk cId="2272876719" sldId="260"/>
            <ac:picMk id="12" creationId="{EC9DB82B-2213-F44C-D30A-7509CF2DFAEB}"/>
          </ac:picMkLst>
        </pc:picChg>
        <pc:picChg chg="mod">
          <ac:chgData name="Adibah Anuar" userId="57869970b846dbac" providerId="LiveId" clId="{BCBE3FE5-CFF5-40BD-893B-BBB548826C0D}" dt="2023-01-26T01:50:56.512" v="39" actId="164"/>
          <ac:picMkLst>
            <pc:docMk/>
            <pc:sldMk cId="2272876719" sldId="260"/>
            <ac:picMk id="22" creationId="{6B9B4866-49F0-74A4-E572-B71162FD6E68}"/>
          </ac:picMkLst>
        </pc:picChg>
      </pc:sldChg>
      <pc:sldChg chg="modAnim">
        <pc:chgData name="Adibah Anuar" userId="57869970b846dbac" providerId="LiveId" clId="{BCBE3FE5-CFF5-40BD-893B-BBB548826C0D}" dt="2023-01-26T01:51:45.521" v="49"/>
        <pc:sldMkLst>
          <pc:docMk/>
          <pc:sldMk cId="2578587020" sldId="261"/>
        </pc:sldMkLst>
      </pc:sldChg>
      <pc:sldChg chg="addSp modSp mod modAnim">
        <pc:chgData name="Adibah Anuar" userId="57869970b846dbac" providerId="LiveId" clId="{BCBE3FE5-CFF5-40BD-893B-BBB548826C0D}" dt="2023-01-26T01:53:11.429" v="66" actId="164"/>
        <pc:sldMkLst>
          <pc:docMk/>
          <pc:sldMk cId="375434882" sldId="262"/>
        </pc:sldMkLst>
        <pc:spChg chg="mod">
          <ac:chgData name="Adibah Anuar" userId="57869970b846dbac" providerId="LiveId" clId="{BCBE3FE5-CFF5-40BD-893B-BBB548826C0D}" dt="2023-01-26T01:53:11.429" v="66" actId="164"/>
          <ac:spMkLst>
            <pc:docMk/>
            <pc:sldMk cId="375434882" sldId="262"/>
            <ac:spMk id="26" creationId="{6B5277C2-B349-C10D-2782-9B270A92D6B3}"/>
          </ac:spMkLst>
        </pc:spChg>
        <pc:spChg chg="mod">
          <ac:chgData name="Adibah Anuar" userId="57869970b846dbac" providerId="LiveId" clId="{BCBE3FE5-CFF5-40BD-893B-BBB548826C0D}" dt="2023-01-26T01:52:33.366" v="58" actId="164"/>
          <ac:spMkLst>
            <pc:docMk/>
            <pc:sldMk cId="375434882" sldId="262"/>
            <ac:spMk id="27" creationId="{A810A0DC-B3EC-B038-4195-2714F9428835}"/>
          </ac:spMkLst>
        </pc:spChg>
        <pc:spChg chg="mod">
          <ac:chgData name="Adibah Anuar" userId="57869970b846dbac" providerId="LiveId" clId="{BCBE3FE5-CFF5-40BD-893B-BBB548826C0D}" dt="2023-01-26T01:52:55.180" v="61" actId="164"/>
          <ac:spMkLst>
            <pc:docMk/>
            <pc:sldMk cId="375434882" sldId="262"/>
            <ac:spMk id="28" creationId="{83040AC9-6658-288A-FE2D-09B138AD94F9}"/>
          </ac:spMkLst>
        </pc:spChg>
        <pc:grpChg chg="add mod">
          <ac:chgData name="Adibah Anuar" userId="57869970b846dbac" providerId="LiveId" clId="{BCBE3FE5-CFF5-40BD-893B-BBB548826C0D}" dt="2023-01-26T01:52:33.366" v="58" actId="164"/>
          <ac:grpSpMkLst>
            <pc:docMk/>
            <pc:sldMk cId="375434882" sldId="262"/>
            <ac:grpSpMk id="3" creationId="{07084492-BC82-70CA-EE29-2331B2D0E239}"/>
          </ac:grpSpMkLst>
        </pc:grpChg>
        <pc:grpChg chg="add mod">
          <ac:chgData name="Adibah Anuar" userId="57869970b846dbac" providerId="LiveId" clId="{BCBE3FE5-CFF5-40BD-893B-BBB548826C0D}" dt="2023-01-26T01:52:55.180" v="61" actId="164"/>
          <ac:grpSpMkLst>
            <pc:docMk/>
            <pc:sldMk cId="375434882" sldId="262"/>
            <ac:grpSpMk id="4" creationId="{9EC2509D-5F82-43CE-43BF-9EB5B6F7EAF1}"/>
          </ac:grpSpMkLst>
        </pc:grpChg>
        <pc:grpChg chg="add mod">
          <ac:chgData name="Adibah Anuar" userId="57869970b846dbac" providerId="LiveId" clId="{BCBE3FE5-CFF5-40BD-893B-BBB548826C0D}" dt="2023-01-26T01:53:11.429" v="66" actId="164"/>
          <ac:grpSpMkLst>
            <pc:docMk/>
            <pc:sldMk cId="375434882" sldId="262"/>
            <ac:grpSpMk id="10" creationId="{EC35BC69-436A-9F8D-1AC7-1C405958295D}"/>
          </ac:grpSpMkLst>
        </pc:grpChg>
        <pc:grpChg chg="mod">
          <ac:chgData name="Adibah Anuar" userId="57869970b846dbac" providerId="LiveId" clId="{BCBE3FE5-CFF5-40BD-893B-BBB548826C0D}" dt="2023-01-26T01:52:55.180" v="61" actId="164"/>
          <ac:grpSpMkLst>
            <pc:docMk/>
            <pc:sldMk cId="375434882" sldId="262"/>
            <ac:grpSpMk id="34" creationId="{98FCFB95-9E92-3249-1856-1C80A4F4DA21}"/>
          </ac:grpSpMkLst>
        </pc:grpChg>
        <pc:picChg chg="mod">
          <ac:chgData name="Adibah Anuar" userId="57869970b846dbac" providerId="LiveId" clId="{BCBE3FE5-CFF5-40BD-893B-BBB548826C0D}" dt="2023-01-26T01:53:02.205" v="65" actId="34135"/>
          <ac:picMkLst>
            <pc:docMk/>
            <pc:sldMk cId="375434882" sldId="262"/>
            <ac:picMk id="5" creationId="{3C13FA95-CE2D-D0ED-D2B7-FD1820FADABD}"/>
          </ac:picMkLst>
        </pc:picChg>
        <pc:picChg chg="mod">
          <ac:chgData name="Adibah Anuar" userId="57869970b846dbac" providerId="LiveId" clId="{BCBE3FE5-CFF5-40BD-893B-BBB548826C0D}" dt="2023-01-26T01:53:11.429" v="66" actId="164"/>
          <ac:picMkLst>
            <pc:docMk/>
            <pc:sldMk cId="375434882" sldId="262"/>
            <ac:picMk id="30" creationId="{2551F305-DFEE-9C05-B5E2-9E3D42ACF913}"/>
          </ac:picMkLst>
        </pc:picChg>
        <pc:picChg chg="mod">
          <ac:chgData name="Adibah Anuar" userId="57869970b846dbac" providerId="LiveId" clId="{BCBE3FE5-CFF5-40BD-893B-BBB548826C0D}" dt="2023-01-26T01:52:33.366" v="58" actId="164"/>
          <ac:picMkLst>
            <pc:docMk/>
            <pc:sldMk cId="375434882" sldId="262"/>
            <ac:picMk id="31" creationId="{73769501-3C03-B7DC-494B-1F5CE7D145D1}"/>
          </ac:picMkLst>
        </pc:picChg>
      </pc:sldChg>
      <pc:sldChg chg="modAnim">
        <pc:chgData name="Adibah Anuar" userId="57869970b846dbac" providerId="LiveId" clId="{BCBE3FE5-CFF5-40BD-893B-BBB548826C0D}" dt="2023-01-26T01:54:16.247" v="75"/>
        <pc:sldMkLst>
          <pc:docMk/>
          <pc:sldMk cId="640374484" sldId="263"/>
        </pc:sldMkLst>
      </pc:sldChg>
      <pc:sldChg chg="modAnim">
        <pc:chgData name="Adibah Anuar" userId="57869970b846dbac" providerId="LiveId" clId="{BCBE3FE5-CFF5-40BD-893B-BBB548826C0D}" dt="2023-01-26T01:54:25.083" v="79"/>
        <pc:sldMkLst>
          <pc:docMk/>
          <pc:sldMk cId="2626588909" sldId="265"/>
        </pc:sldMkLst>
      </pc:sldChg>
      <pc:sldChg chg="addSp modSp mod modAnim">
        <pc:chgData name="Adibah Anuar" userId="57869970b846dbac" providerId="LiveId" clId="{BCBE3FE5-CFF5-40BD-893B-BBB548826C0D}" dt="2023-01-26T02:01:57.305" v="137"/>
        <pc:sldMkLst>
          <pc:docMk/>
          <pc:sldMk cId="3411573052" sldId="266"/>
        </pc:sldMkLst>
        <pc:spChg chg="mod">
          <ac:chgData name="Adibah Anuar" userId="57869970b846dbac" providerId="LiveId" clId="{BCBE3FE5-CFF5-40BD-893B-BBB548826C0D}" dt="2023-01-26T01:58:55.006" v="110" actId="164"/>
          <ac:spMkLst>
            <pc:docMk/>
            <pc:sldMk cId="3411573052" sldId="266"/>
            <ac:spMk id="26" creationId="{B6DC62D0-D2C3-D81F-247D-547509CCF061}"/>
          </ac:spMkLst>
        </pc:spChg>
        <pc:spChg chg="mod">
          <ac:chgData name="Adibah Anuar" userId="57869970b846dbac" providerId="LiveId" clId="{BCBE3FE5-CFF5-40BD-893B-BBB548826C0D}" dt="2023-01-26T01:59:04.959" v="112" actId="164"/>
          <ac:spMkLst>
            <pc:docMk/>
            <pc:sldMk cId="3411573052" sldId="266"/>
            <ac:spMk id="30" creationId="{F3CAE961-38C6-9648-EB8D-B5AA7B8176BA}"/>
          </ac:spMkLst>
        </pc:spChg>
        <pc:spChg chg="mod">
          <ac:chgData name="Adibah Anuar" userId="57869970b846dbac" providerId="LiveId" clId="{BCBE3FE5-CFF5-40BD-893B-BBB548826C0D}" dt="2023-01-26T01:59:26.787" v="117" actId="1076"/>
          <ac:spMkLst>
            <pc:docMk/>
            <pc:sldMk cId="3411573052" sldId="266"/>
            <ac:spMk id="34" creationId="{36189394-BB6F-8E6A-7956-9AF04842873B}"/>
          </ac:spMkLst>
        </pc:spChg>
        <pc:spChg chg="mod">
          <ac:chgData name="Adibah Anuar" userId="57869970b846dbac" providerId="LiveId" clId="{BCBE3FE5-CFF5-40BD-893B-BBB548826C0D}" dt="2023-01-26T02:01:09.327" v="128" actId="164"/>
          <ac:spMkLst>
            <pc:docMk/>
            <pc:sldMk cId="3411573052" sldId="266"/>
            <ac:spMk id="35" creationId="{F021B94D-E509-84BE-7C03-EC839D94B7C7}"/>
          </ac:spMkLst>
        </pc:spChg>
        <pc:spChg chg="mod">
          <ac:chgData name="Adibah Anuar" userId="57869970b846dbac" providerId="LiveId" clId="{BCBE3FE5-CFF5-40BD-893B-BBB548826C0D}" dt="2023-01-26T02:00:48.108" v="124" actId="14100"/>
          <ac:spMkLst>
            <pc:docMk/>
            <pc:sldMk cId="3411573052" sldId="266"/>
            <ac:spMk id="36" creationId="{7CEDFAD8-7F93-C955-DFFA-1088D4DCBEFA}"/>
          </ac:spMkLst>
        </pc:spChg>
        <pc:spChg chg="mod">
          <ac:chgData name="Adibah Anuar" userId="57869970b846dbac" providerId="LiveId" clId="{BCBE3FE5-CFF5-40BD-893B-BBB548826C0D}" dt="2023-01-26T02:01:36.759" v="134" actId="164"/>
          <ac:spMkLst>
            <pc:docMk/>
            <pc:sldMk cId="3411573052" sldId="266"/>
            <ac:spMk id="37" creationId="{71CF84CB-CAEC-2AD7-CA39-9709DF502968}"/>
          </ac:spMkLst>
        </pc:spChg>
        <pc:spChg chg="mod">
          <ac:chgData name="Adibah Anuar" userId="57869970b846dbac" providerId="LiveId" clId="{BCBE3FE5-CFF5-40BD-893B-BBB548826C0D}" dt="2023-01-26T02:01:53.312" v="135" actId="164"/>
          <ac:spMkLst>
            <pc:docMk/>
            <pc:sldMk cId="3411573052" sldId="266"/>
            <ac:spMk id="38" creationId="{EBD1DDE5-B6A1-572F-23BE-A9DA2A43E3FC}"/>
          </ac:spMkLst>
        </pc:spChg>
        <pc:grpChg chg="add mod">
          <ac:chgData name="Adibah Anuar" userId="57869970b846dbac" providerId="LiveId" clId="{BCBE3FE5-CFF5-40BD-893B-BBB548826C0D}" dt="2023-01-26T01:58:55.006" v="110" actId="164"/>
          <ac:grpSpMkLst>
            <pc:docMk/>
            <pc:sldMk cId="3411573052" sldId="266"/>
            <ac:grpSpMk id="3" creationId="{6B67FBDB-79C7-C071-2172-2BE4EEC94D86}"/>
          </ac:grpSpMkLst>
        </pc:grpChg>
        <pc:grpChg chg="add mod">
          <ac:chgData name="Adibah Anuar" userId="57869970b846dbac" providerId="LiveId" clId="{BCBE3FE5-CFF5-40BD-893B-BBB548826C0D}" dt="2023-01-26T01:59:04.959" v="112" actId="164"/>
          <ac:grpSpMkLst>
            <pc:docMk/>
            <pc:sldMk cId="3411573052" sldId="266"/>
            <ac:grpSpMk id="5" creationId="{E76728C9-7E9F-E3D8-97E9-F0FC1CAFCAE1}"/>
          </ac:grpSpMkLst>
        </pc:grpChg>
        <pc:grpChg chg="add mod">
          <ac:chgData name="Adibah Anuar" userId="57869970b846dbac" providerId="LiveId" clId="{BCBE3FE5-CFF5-40BD-893B-BBB548826C0D}" dt="2023-01-26T01:59:26.787" v="117" actId="1076"/>
          <ac:grpSpMkLst>
            <pc:docMk/>
            <pc:sldMk cId="3411573052" sldId="266"/>
            <ac:grpSpMk id="10" creationId="{7AD755B1-DCD8-AE45-A07B-8F7835E1C421}"/>
          </ac:grpSpMkLst>
        </pc:grpChg>
        <pc:grpChg chg="add mod">
          <ac:chgData name="Adibah Anuar" userId="57869970b846dbac" providerId="LiveId" clId="{BCBE3FE5-CFF5-40BD-893B-BBB548826C0D}" dt="2023-01-26T02:00:48.108" v="124" actId="14100"/>
          <ac:grpSpMkLst>
            <pc:docMk/>
            <pc:sldMk cId="3411573052" sldId="266"/>
            <ac:grpSpMk id="12" creationId="{C5FE5ABE-9A8D-64E0-3416-4DE6A32961D0}"/>
          </ac:grpSpMkLst>
        </pc:grpChg>
        <pc:grpChg chg="add mod">
          <ac:chgData name="Adibah Anuar" userId="57869970b846dbac" providerId="LiveId" clId="{BCBE3FE5-CFF5-40BD-893B-BBB548826C0D}" dt="2023-01-26T02:01:09.327" v="128" actId="164"/>
          <ac:grpSpMkLst>
            <pc:docMk/>
            <pc:sldMk cId="3411573052" sldId="266"/>
            <ac:grpSpMk id="14" creationId="{A57F81CD-AF07-5A3C-0012-08593624852F}"/>
          </ac:grpSpMkLst>
        </pc:grpChg>
        <pc:grpChg chg="add mod">
          <ac:chgData name="Adibah Anuar" userId="57869970b846dbac" providerId="LiveId" clId="{BCBE3FE5-CFF5-40BD-893B-BBB548826C0D}" dt="2023-01-26T02:01:36.759" v="134" actId="164"/>
          <ac:grpSpMkLst>
            <pc:docMk/>
            <pc:sldMk cId="3411573052" sldId="266"/>
            <ac:grpSpMk id="21" creationId="{435B24CA-9051-28DD-5488-1D498D1C814F}"/>
          </ac:grpSpMkLst>
        </pc:grpChg>
        <pc:grpChg chg="add mod">
          <ac:chgData name="Adibah Anuar" userId="57869970b846dbac" providerId="LiveId" clId="{BCBE3FE5-CFF5-40BD-893B-BBB548826C0D}" dt="2023-01-26T02:01:53.312" v="135" actId="164"/>
          <ac:grpSpMkLst>
            <pc:docMk/>
            <pc:sldMk cId="3411573052" sldId="266"/>
            <ac:grpSpMk id="23" creationId="{F79FE141-93B9-E4DE-6EA4-91657935E3F9}"/>
          </ac:grpSpMkLst>
        </pc:grpChg>
        <pc:picChg chg="mod">
          <ac:chgData name="Adibah Anuar" userId="57869970b846dbac" providerId="LiveId" clId="{BCBE3FE5-CFF5-40BD-893B-BBB548826C0D}" dt="2023-01-26T02:01:16.211" v="129" actId="1076"/>
          <ac:picMkLst>
            <pc:docMk/>
            <pc:sldMk cId="3411573052" sldId="266"/>
            <ac:picMk id="4" creationId="{03E5E02B-AAD8-91B8-3018-777A7F114982}"/>
          </ac:picMkLst>
        </pc:picChg>
        <pc:picChg chg="mod">
          <ac:chgData name="Adibah Anuar" userId="57869970b846dbac" providerId="LiveId" clId="{BCBE3FE5-CFF5-40BD-893B-BBB548826C0D}" dt="2023-01-26T01:58:55.006" v="110" actId="164"/>
          <ac:picMkLst>
            <pc:docMk/>
            <pc:sldMk cId="3411573052" sldId="266"/>
            <ac:picMk id="27" creationId="{49DFDF67-8FF9-46CC-1D73-67AFA3298CCE}"/>
          </ac:picMkLst>
        </pc:picChg>
        <pc:picChg chg="mod">
          <ac:chgData name="Adibah Anuar" userId="57869970b846dbac" providerId="LiveId" clId="{BCBE3FE5-CFF5-40BD-893B-BBB548826C0D}" dt="2023-01-26T01:59:04.959" v="112" actId="164"/>
          <ac:picMkLst>
            <pc:docMk/>
            <pc:sldMk cId="3411573052" sldId="266"/>
            <ac:picMk id="29" creationId="{14B457A5-A9D3-DCB8-F31A-AD0A5336A4AF}"/>
          </ac:picMkLst>
        </pc:picChg>
        <pc:picChg chg="mod">
          <ac:chgData name="Adibah Anuar" userId="57869970b846dbac" providerId="LiveId" clId="{BCBE3FE5-CFF5-40BD-893B-BBB548826C0D}" dt="2023-01-26T02:01:36.759" v="134" actId="164"/>
          <ac:picMkLst>
            <pc:docMk/>
            <pc:sldMk cId="3411573052" sldId="266"/>
            <ac:picMk id="40" creationId="{EAFC7879-4F96-FDD3-2EEB-23B62F6C8200}"/>
          </ac:picMkLst>
        </pc:picChg>
        <pc:picChg chg="mod">
          <ac:chgData name="Adibah Anuar" userId="57869970b846dbac" providerId="LiveId" clId="{BCBE3FE5-CFF5-40BD-893B-BBB548826C0D}" dt="2023-01-26T02:01:53.312" v="135" actId="164"/>
          <ac:picMkLst>
            <pc:docMk/>
            <pc:sldMk cId="3411573052" sldId="266"/>
            <ac:picMk id="41" creationId="{056FA471-5904-BF67-F228-08698F014816}"/>
          </ac:picMkLst>
        </pc:picChg>
        <pc:picChg chg="mod">
          <ac:chgData name="Adibah Anuar" userId="57869970b846dbac" providerId="LiveId" clId="{BCBE3FE5-CFF5-40BD-893B-BBB548826C0D}" dt="2023-01-26T01:59:26.787" v="117" actId="1076"/>
          <ac:picMkLst>
            <pc:docMk/>
            <pc:sldMk cId="3411573052" sldId="266"/>
            <ac:picMk id="3074" creationId="{88CA43E7-F821-08F7-7B45-622364D80FDF}"/>
          </ac:picMkLst>
        </pc:picChg>
        <pc:picChg chg="mod">
          <ac:chgData name="Adibah Anuar" userId="57869970b846dbac" providerId="LiveId" clId="{BCBE3FE5-CFF5-40BD-893B-BBB548826C0D}" dt="2023-01-26T02:00:48.108" v="124" actId="14100"/>
          <ac:picMkLst>
            <pc:docMk/>
            <pc:sldMk cId="3411573052" sldId="266"/>
            <ac:picMk id="3076" creationId="{206B2329-CAEE-9726-DCAC-30A81B57393C}"/>
          </ac:picMkLst>
        </pc:picChg>
        <pc:picChg chg="mod">
          <ac:chgData name="Adibah Anuar" userId="57869970b846dbac" providerId="LiveId" clId="{BCBE3FE5-CFF5-40BD-893B-BBB548826C0D}" dt="2023-01-26T02:01:09.327" v="128" actId="164"/>
          <ac:picMkLst>
            <pc:docMk/>
            <pc:sldMk cId="3411573052" sldId="266"/>
            <ac:picMk id="3078" creationId="{A0550C4F-7CCE-1AF0-4F5C-3CE78593424A}"/>
          </ac:picMkLst>
        </pc:picChg>
      </pc:sldChg>
      <pc:sldChg chg="addSp modSp mod modAnim">
        <pc:chgData name="Adibah Anuar" userId="57869970b846dbac" providerId="LiveId" clId="{BCBE3FE5-CFF5-40BD-893B-BBB548826C0D}" dt="2023-01-26T01:58:11.229" v="105"/>
        <pc:sldMkLst>
          <pc:docMk/>
          <pc:sldMk cId="4290256675" sldId="267"/>
        </pc:sldMkLst>
        <pc:spChg chg="mod">
          <ac:chgData name="Adibah Anuar" userId="57869970b846dbac" providerId="LiveId" clId="{BCBE3FE5-CFF5-40BD-893B-BBB548826C0D}" dt="2023-01-26T01:55:03.172" v="85" actId="164"/>
          <ac:spMkLst>
            <pc:docMk/>
            <pc:sldMk cId="4290256675" sldId="267"/>
            <ac:spMk id="3" creationId="{19D36F32-178A-729D-F5C7-7FA5C215283B}"/>
          </ac:spMkLst>
        </pc:spChg>
        <pc:spChg chg="mod">
          <ac:chgData name="Adibah Anuar" userId="57869970b846dbac" providerId="LiveId" clId="{BCBE3FE5-CFF5-40BD-893B-BBB548826C0D}" dt="2023-01-26T01:55:22.685" v="88" actId="164"/>
          <ac:spMkLst>
            <pc:docMk/>
            <pc:sldMk cId="4290256675" sldId="267"/>
            <ac:spMk id="5" creationId="{E12A0EA8-000C-EB73-40B5-43615DDE53BD}"/>
          </ac:spMkLst>
        </pc:spChg>
        <pc:spChg chg="mod">
          <ac:chgData name="Adibah Anuar" userId="57869970b846dbac" providerId="LiveId" clId="{BCBE3FE5-CFF5-40BD-893B-BBB548826C0D}" dt="2023-01-26T01:55:47.108" v="92" actId="164"/>
          <ac:spMkLst>
            <pc:docMk/>
            <pc:sldMk cId="4290256675" sldId="267"/>
            <ac:spMk id="12" creationId="{CA054E8D-7E81-385D-5094-5C4CD601496D}"/>
          </ac:spMkLst>
        </pc:spChg>
        <pc:spChg chg="mod">
          <ac:chgData name="Adibah Anuar" userId="57869970b846dbac" providerId="LiveId" clId="{BCBE3FE5-CFF5-40BD-893B-BBB548826C0D}" dt="2023-01-26T01:57:50.494" v="100" actId="164"/>
          <ac:spMkLst>
            <pc:docMk/>
            <pc:sldMk cId="4290256675" sldId="267"/>
            <ac:spMk id="14" creationId="{090FDA99-E804-0EB7-9873-4ED67EC3700F}"/>
          </ac:spMkLst>
        </pc:spChg>
        <pc:spChg chg="mod">
          <ac:chgData name="Adibah Anuar" userId="57869970b846dbac" providerId="LiveId" clId="{BCBE3FE5-CFF5-40BD-893B-BBB548826C0D}" dt="2023-01-26T01:57:31.688" v="98" actId="164"/>
          <ac:spMkLst>
            <pc:docMk/>
            <pc:sldMk cId="4290256675" sldId="267"/>
            <ac:spMk id="21" creationId="{8DA5D8BA-AF95-9A98-CF57-26E77A21C96A}"/>
          </ac:spMkLst>
        </pc:spChg>
        <pc:spChg chg="mod">
          <ac:chgData name="Adibah Anuar" userId="57869970b846dbac" providerId="LiveId" clId="{BCBE3FE5-CFF5-40BD-893B-BBB548826C0D}" dt="2023-01-26T01:56:16.650" v="97" actId="164"/>
          <ac:spMkLst>
            <pc:docMk/>
            <pc:sldMk cId="4290256675" sldId="267"/>
            <ac:spMk id="22" creationId="{8EE7DECF-9621-677A-E17C-A3D031E51252}"/>
          </ac:spMkLst>
        </pc:spChg>
        <pc:spChg chg="mod">
          <ac:chgData name="Adibah Anuar" userId="57869970b846dbac" providerId="LiveId" clId="{BCBE3FE5-CFF5-40BD-893B-BBB548826C0D}" dt="2023-01-26T01:57:39.331" v="99" actId="164"/>
          <ac:spMkLst>
            <pc:docMk/>
            <pc:sldMk cId="4290256675" sldId="267"/>
            <ac:spMk id="23" creationId="{44A8247C-DB4F-BC7C-7B76-4CC269E770FE}"/>
          </ac:spMkLst>
        </pc:spChg>
        <pc:spChg chg="mod">
          <ac:chgData name="Adibah Anuar" userId="57869970b846dbac" providerId="LiveId" clId="{BCBE3FE5-CFF5-40BD-893B-BBB548826C0D}" dt="2023-01-26T01:56:16.650" v="97" actId="164"/>
          <ac:spMkLst>
            <pc:docMk/>
            <pc:sldMk cId="4290256675" sldId="267"/>
            <ac:spMk id="24" creationId="{51EB3DBB-6820-5E13-1EA3-3707E4C3AC72}"/>
          </ac:spMkLst>
        </pc:spChg>
        <pc:spChg chg="mod">
          <ac:chgData name="Adibah Anuar" userId="57869970b846dbac" providerId="LiveId" clId="{BCBE3FE5-CFF5-40BD-893B-BBB548826C0D}" dt="2023-01-26T01:57:58.063" v="101" actId="164"/>
          <ac:spMkLst>
            <pc:docMk/>
            <pc:sldMk cId="4290256675" sldId="267"/>
            <ac:spMk id="26" creationId="{85E7925B-90B8-8FAA-F448-5FF7DC56F4F4}"/>
          </ac:spMkLst>
        </pc:spChg>
        <pc:grpChg chg="add mod">
          <ac:chgData name="Adibah Anuar" userId="57869970b846dbac" providerId="LiveId" clId="{BCBE3FE5-CFF5-40BD-893B-BBB548826C0D}" dt="2023-01-26T01:55:03.172" v="85" actId="164"/>
          <ac:grpSpMkLst>
            <pc:docMk/>
            <pc:sldMk cId="4290256675" sldId="267"/>
            <ac:grpSpMk id="27" creationId="{7E1C018D-F7DD-2E33-B00F-A2F038E0138C}"/>
          </ac:grpSpMkLst>
        </pc:grpChg>
        <pc:grpChg chg="add mod">
          <ac:chgData name="Adibah Anuar" userId="57869970b846dbac" providerId="LiveId" clId="{BCBE3FE5-CFF5-40BD-893B-BBB548826C0D}" dt="2023-01-26T01:55:22.685" v="88" actId="164"/>
          <ac:grpSpMkLst>
            <pc:docMk/>
            <pc:sldMk cId="4290256675" sldId="267"/>
            <ac:grpSpMk id="29" creationId="{7E7C3A50-020A-AC13-8EC4-00FBF9662E58}"/>
          </ac:grpSpMkLst>
        </pc:grpChg>
        <pc:grpChg chg="add mod">
          <ac:chgData name="Adibah Anuar" userId="57869970b846dbac" providerId="LiveId" clId="{BCBE3FE5-CFF5-40BD-893B-BBB548826C0D}" dt="2023-01-26T01:55:47.108" v="92" actId="164"/>
          <ac:grpSpMkLst>
            <pc:docMk/>
            <pc:sldMk cId="4290256675" sldId="267"/>
            <ac:grpSpMk id="30" creationId="{61954B04-425D-8216-26AF-3B6441E29AB7}"/>
          </ac:grpSpMkLst>
        </pc:grpChg>
        <pc:grpChg chg="add mod">
          <ac:chgData name="Adibah Anuar" userId="57869970b846dbac" providerId="LiveId" clId="{BCBE3FE5-CFF5-40BD-893B-BBB548826C0D}" dt="2023-01-26T01:56:16.650" v="97" actId="164"/>
          <ac:grpSpMkLst>
            <pc:docMk/>
            <pc:sldMk cId="4290256675" sldId="267"/>
            <ac:grpSpMk id="31" creationId="{7451DF77-C553-0B93-07F5-0E7C57073C6D}"/>
          </ac:grpSpMkLst>
        </pc:grpChg>
        <pc:grpChg chg="add mod">
          <ac:chgData name="Adibah Anuar" userId="57869970b846dbac" providerId="LiveId" clId="{BCBE3FE5-CFF5-40BD-893B-BBB548826C0D}" dt="2023-01-26T01:57:31.688" v="98" actId="164"/>
          <ac:grpSpMkLst>
            <pc:docMk/>
            <pc:sldMk cId="4290256675" sldId="267"/>
            <ac:grpSpMk id="32" creationId="{6EEE0C04-09DE-0DF2-B564-590E9FF86B4D}"/>
          </ac:grpSpMkLst>
        </pc:grpChg>
        <pc:grpChg chg="add mod">
          <ac:chgData name="Adibah Anuar" userId="57869970b846dbac" providerId="LiveId" clId="{BCBE3FE5-CFF5-40BD-893B-BBB548826C0D}" dt="2023-01-26T01:57:39.331" v="99" actId="164"/>
          <ac:grpSpMkLst>
            <pc:docMk/>
            <pc:sldMk cId="4290256675" sldId="267"/>
            <ac:grpSpMk id="33" creationId="{696901F8-B53D-7F64-5DF8-AE17C9B7ACDF}"/>
          </ac:grpSpMkLst>
        </pc:grpChg>
        <pc:grpChg chg="add mod">
          <ac:chgData name="Adibah Anuar" userId="57869970b846dbac" providerId="LiveId" clId="{BCBE3FE5-CFF5-40BD-893B-BBB548826C0D}" dt="2023-01-26T01:57:50.494" v="100" actId="164"/>
          <ac:grpSpMkLst>
            <pc:docMk/>
            <pc:sldMk cId="4290256675" sldId="267"/>
            <ac:grpSpMk id="34" creationId="{DF268543-95EA-1C45-2AA4-662AB43BD257}"/>
          </ac:grpSpMkLst>
        </pc:grpChg>
        <pc:grpChg chg="add mod">
          <ac:chgData name="Adibah Anuar" userId="57869970b846dbac" providerId="LiveId" clId="{BCBE3FE5-CFF5-40BD-893B-BBB548826C0D}" dt="2023-01-26T01:57:58.063" v="101" actId="164"/>
          <ac:grpSpMkLst>
            <pc:docMk/>
            <pc:sldMk cId="4290256675" sldId="267"/>
            <ac:grpSpMk id="35" creationId="{1CC6A2A7-8C54-6B21-C012-917EBD66E736}"/>
          </ac:grpSpMkLst>
        </pc:grpChg>
        <pc:picChg chg="mod">
          <ac:chgData name="Adibah Anuar" userId="57869970b846dbac" providerId="LiveId" clId="{BCBE3FE5-CFF5-40BD-893B-BBB548826C0D}" dt="2023-01-26T01:55:09.099" v="87" actId="34135"/>
          <ac:picMkLst>
            <pc:docMk/>
            <pc:sldMk cId="4290256675" sldId="267"/>
            <ac:picMk id="4" creationId="{03E5E02B-AAD8-91B8-3018-777A7F114982}"/>
          </ac:picMkLst>
        </pc:picChg>
        <pc:picChg chg="mod">
          <ac:chgData name="Adibah Anuar" userId="57869970b846dbac" providerId="LiveId" clId="{BCBE3FE5-CFF5-40BD-893B-BBB548826C0D}" dt="2023-01-26T01:55:47.108" v="92" actId="164"/>
          <ac:picMkLst>
            <pc:docMk/>
            <pc:sldMk cId="4290256675" sldId="267"/>
            <ac:picMk id="10" creationId="{E1704624-2C05-706D-56B4-2875CE5BC101}"/>
          </ac:picMkLst>
        </pc:picChg>
        <pc:picChg chg="mod">
          <ac:chgData name="Adibah Anuar" userId="57869970b846dbac" providerId="LiveId" clId="{BCBE3FE5-CFF5-40BD-893B-BBB548826C0D}" dt="2023-01-26T01:56:16.650" v="97" actId="164"/>
          <ac:picMkLst>
            <pc:docMk/>
            <pc:sldMk cId="4290256675" sldId="267"/>
            <ac:picMk id="25" creationId="{8A53FB1D-A515-1A50-344C-423BD5DB0971}"/>
          </ac:picMkLst>
        </pc:picChg>
        <pc:picChg chg="mod">
          <ac:chgData name="Adibah Anuar" userId="57869970b846dbac" providerId="LiveId" clId="{BCBE3FE5-CFF5-40BD-893B-BBB548826C0D}" dt="2023-01-26T01:57:58.063" v="101" actId="164"/>
          <ac:picMkLst>
            <pc:docMk/>
            <pc:sldMk cId="4290256675" sldId="267"/>
            <ac:picMk id="28" creationId="{1C66C90F-C8F8-C08C-38A2-16E1B3DEFED1}"/>
          </ac:picMkLst>
        </pc:picChg>
        <pc:picChg chg="mod">
          <ac:chgData name="Adibah Anuar" userId="57869970b846dbac" providerId="LiveId" clId="{BCBE3FE5-CFF5-40BD-893B-BBB548826C0D}" dt="2023-01-26T01:55:03.172" v="85" actId="164"/>
          <ac:picMkLst>
            <pc:docMk/>
            <pc:sldMk cId="4290256675" sldId="267"/>
            <ac:picMk id="2050" creationId="{FE1A28B1-7F74-F1CE-1FC7-5DBE34A2DED9}"/>
          </ac:picMkLst>
        </pc:picChg>
        <pc:picChg chg="mod">
          <ac:chgData name="Adibah Anuar" userId="57869970b846dbac" providerId="LiveId" clId="{BCBE3FE5-CFF5-40BD-893B-BBB548826C0D}" dt="2023-01-26T01:55:22.685" v="88" actId="164"/>
          <ac:picMkLst>
            <pc:docMk/>
            <pc:sldMk cId="4290256675" sldId="267"/>
            <ac:picMk id="2052" creationId="{BBE6D043-2730-65BF-F69A-2CCFEFACE144}"/>
          </ac:picMkLst>
        </pc:picChg>
        <pc:picChg chg="mod">
          <ac:chgData name="Adibah Anuar" userId="57869970b846dbac" providerId="LiveId" clId="{BCBE3FE5-CFF5-40BD-893B-BBB548826C0D}" dt="2023-01-26T01:55:47.108" v="92" actId="164"/>
          <ac:picMkLst>
            <pc:docMk/>
            <pc:sldMk cId="4290256675" sldId="267"/>
            <ac:picMk id="2054" creationId="{B45A4233-CF9D-4C74-0E15-5A606973321D}"/>
          </ac:picMkLst>
        </pc:picChg>
        <pc:picChg chg="mod">
          <ac:chgData name="Adibah Anuar" userId="57869970b846dbac" providerId="LiveId" clId="{BCBE3FE5-CFF5-40BD-893B-BBB548826C0D}" dt="2023-01-26T01:57:31.688" v="98" actId="164"/>
          <ac:picMkLst>
            <pc:docMk/>
            <pc:sldMk cId="4290256675" sldId="267"/>
            <ac:picMk id="2058" creationId="{C1FBBCB0-C25F-DBB4-AA98-9990AD97C30B}"/>
          </ac:picMkLst>
        </pc:picChg>
        <pc:picChg chg="mod">
          <ac:chgData name="Adibah Anuar" userId="57869970b846dbac" providerId="LiveId" clId="{BCBE3FE5-CFF5-40BD-893B-BBB548826C0D}" dt="2023-01-26T01:57:50.494" v="100" actId="164"/>
          <ac:picMkLst>
            <pc:docMk/>
            <pc:sldMk cId="4290256675" sldId="267"/>
            <ac:picMk id="2060" creationId="{3B868095-D931-CF27-EB8C-E4EE6D6AEAFA}"/>
          </ac:picMkLst>
        </pc:picChg>
        <pc:picChg chg="mod">
          <ac:chgData name="Adibah Anuar" userId="57869970b846dbac" providerId="LiveId" clId="{BCBE3FE5-CFF5-40BD-893B-BBB548826C0D}" dt="2023-01-26T01:57:39.331" v="99" actId="164"/>
          <ac:picMkLst>
            <pc:docMk/>
            <pc:sldMk cId="4290256675" sldId="267"/>
            <ac:picMk id="2064" creationId="{E07D15F8-C005-CC27-7B23-8F36AFD61308}"/>
          </ac:picMkLst>
        </pc:picChg>
      </pc:sldChg>
      <pc:sldChg chg="delSp mod delAnim modAnim">
        <pc:chgData name="Adibah Anuar" userId="57869970b846dbac" providerId="LiveId" clId="{BCBE3FE5-CFF5-40BD-893B-BBB548826C0D}" dt="2023-01-26T02:06:02.226" v="149" actId="478"/>
        <pc:sldMkLst>
          <pc:docMk/>
          <pc:sldMk cId="149409775" sldId="268"/>
        </pc:sldMkLst>
        <pc:picChg chg="del">
          <ac:chgData name="Adibah Anuar" userId="57869970b846dbac" providerId="LiveId" clId="{BCBE3FE5-CFF5-40BD-893B-BBB548826C0D}" dt="2023-01-26T02:06:02.226" v="149" actId="478"/>
          <ac:picMkLst>
            <pc:docMk/>
            <pc:sldMk cId="149409775" sldId="268"/>
            <ac:picMk id="37" creationId="{76BB9AF6-A04C-509A-CB19-E03D957ABCDC}"/>
          </ac:picMkLst>
        </pc:picChg>
      </pc:sldChg>
      <pc:sldChg chg="addSp modSp new del mod">
        <pc:chgData name="Adibah Anuar" userId="57869970b846dbac" providerId="LiveId" clId="{BCBE3FE5-CFF5-40BD-893B-BBB548826C0D}" dt="2023-01-26T02:05:59.829" v="148" actId="47"/>
        <pc:sldMkLst>
          <pc:docMk/>
          <pc:sldMk cId="4088276083" sldId="280"/>
        </pc:sldMkLst>
        <pc:spChg chg="add mod">
          <ac:chgData name="Adibah Anuar" userId="57869970b846dbac" providerId="LiveId" clId="{BCBE3FE5-CFF5-40BD-893B-BBB548826C0D}" dt="2023-01-26T02:03:01.040" v="143" actId="13822"/>
          <ac:spMkLst>
            <pc:docMk/>
            <pc:sldMk cId="4088276083" sldId="280"/>
            <ac:spMk id="2" creationId="{FCC2B769-C06E-0548-8DB6-DEECA1AB2C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99DB-47B5-12EC-EFE2-52F952C34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6DD91-6401-8731-DE67-576E2C751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D0CE8-3FF8-36F1-C79D-5D3F86DA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B4BA-05C8-1257-09B2-8A4AA208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86748-9293-5455-CF25-DD0EF15E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65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65A3-819D-A5F2-EA05-A985EE2F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4C3E3-7695-3251-28F4-BB7C21CCC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DD3-B7AB-1F9A-B3DC-331CE289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1FA19-36A7-7341-0674-64262B64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BE86D-F9F7-0C7B-D802-D4787936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565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291BE-3F3D-672B-248E-543DA5D70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36127-BC89-0E58-EFEF-73674DC8B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3688D-1398-AE95-A5BF-291BBF7F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4A1C4-7891-8396-BFEE-C67B1D44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7B880-B7D4-6437-F613-516572FF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880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8880-6CAA-B179-CDD3-188B5DA1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E62D-5A17-F78A-304B-A4D9E0D8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B69C-DC94-A500-5CF1-38C10B22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B3C2C-5FB7-D084-C25B-B0943C09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08DBD-365A-EC2D-BD8B-0FBE9C51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6297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6094-49DA-8C45-2830-A7EDAF22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25B8-B32C-110E-7F02-56724FEA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2BCE-F16B-9677-16F1-5E3D986B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3B5F-3A66-5435-375A-545DDEF2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A46EF-3CDB-33C9-111B-F26B21E3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4212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C3AB-C76F-C8D3-5936-BD1B5ED6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B702-735F-2798-501F-2E6FF1F19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4567F-744D-DC7E-CE56-403A17AD6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21229-4E88-1084-8059-3DD23E14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66E48-5BAF-5D0F-8791-E215BB42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8D4DA-51B5-7420-8F29-2CEA276C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311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25D7-EDAF-1A18-8D6F-CA9E2AED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1BAF7-918A-6245-92EC-864A15EEB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5102E-9B25-B442-049A-60E55BB47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E0791-7535-7DD5-42C1-EFCF7DDFC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5AB5-4EFC-D95F-4822-BEC01CB44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64CD4-A757-FB8A-4204-F529161D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9E333-FF87-8A9F-9AE6-8393E1F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BE97B-5858-AD11-C488-C6E66D00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835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C085-2722-CF64-75C2-562E1D5D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55EC0-99D7-E33A-3300-4AF500D8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194DC-EE7E-59D3-2AA4-D06F7493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516D8-2F58-BC41-FED4-FFF19C88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702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A409E-0C87-D51F-431D-370F0C31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15F32-3839-D8F7-3ACA-718498B6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AA35E-FC8A-5D0E-72B5-BD26BF64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050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B0DC-7643-C709-9E41-749BB9DB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CA8F-28E9-8953-FA91-56123AEE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2A03E-07DC-7A64-C4AF-07D8467D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9191D-547F-0D4B-C485-AF444603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B9190-F323-5E27-4C9C-EAE51256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4BB14-874D-3EEF-3168-90269577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834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E14B-C539-0749-58CC-8FE67ADB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23004-FD09-F517-6BAB-EE0CD20FF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EFA8E-6867-AA85-F6A2-3F9E23F40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4B1B6-F38A-892F-FF70-06629649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751B-BFEF-D0B4-4CD0-1EFB3AE1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BB1B3-7F74-89FC-95AE-5C873971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227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10DBF-7D9D-A647-DB42-7EF7C6FC1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05A4B-141B-BE5B-4139-CFA484FD7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1FAAD-98A0-655C-8901-6ECE7743B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8F9CF-D238-49E9-BD12-785FC11C4226}" type="datetimeFigureOut">
              <a:rPr lang="en-MY" smtClean="0"/>
              <a:t>31/1/2023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DCFAA-390E-8C60-F48D-42BAEEDC0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EED1-1F23-180F-CC1D-DFA117250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0D3FA-BD6F-43C0-BB19-86F67397058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723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video" Target="../media/media1.mp4"/><Relationship Id="rId16" Type="http://schemas.openxmlformats.org/officeDocument/2006/relationships/image" Target="../media/image52.png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51.jpeg"/><Relationship Id="rId10" Type="http://schemas.openxmlformats.org/officeDocument/2006/relationships/image" Target="../media/image19.svg"/><Relationship Id="rId4" Type="http://schemas.openxmlformats.org/officeDocument/2006/relationships/image" Target="../media/image48.png"/><Relationship Id="rId9" Type="http://schemas.openxmlformats.org/officeDocument/2006/relationships/image" Target="../media/image18.png"/><Relationship Id="rId1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46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video" Target="../media/media2.mp4"/><Relationship Id="rId16" Type="http://schemas.openxmlformats.org/officeDocument/2006/relationships/image" Target="../media/image52.png"/><Relationship Id="rId1" Type="http://schemas.microsoft.com/office/2007/relationships/media" Target="../media/media2.mp4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58.png"/><Relationship Id="rId10" Type="http://schemas.openxmlformats.org/officeDocument/2006/relationships/image" Target="../media/image19.svg"/><Relationship Id="rId4" Type="http://schemas.openxmlformats.org/officeDocument/2006/relationships/image" Target="../media/image55.png"/><Relationship Id="rId9" Type="http://schemas.openxmlformats.org/officeDocument/2006/relationships/image" Target="../media/image18.png"/><Relationship Id="rId1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5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61.jpe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video" Target="../media/media3.mp4"/><Relationship Id="rId16" Type="http://schemas.openxmlformats.org/officeDocument/2006/relationships/image" Target="../media/image52.png"/><Relationship Id="rId1" Type="http://schemas.microsoft.com/office/2007/relationships/media" Target="../media/media3.mp4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63.png"/><Relationship Id="rId10" Type="http://schemas.openxmlformats.org/officeDocument/2006/relationships/image" Target="../media/image19.svg"/><Relationship Id="rId4" Type="http://schemas.openxmlformats.org/officeDocument/2006/relationships/image" Target="../media/image55.png"/><Relationship Id="rId9" Type="http://schemas.openxmlformats.org/officeDocument/2006/relationships/image" Target="../media/image18.png"/><Relationship Id="rId1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67.jpeg"/><Relationship Id="rId18" Type="http://schemas.openxmlformats.org/officeDocument/2006/relationships/image" Target="../media/image71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66.jpeg"/><Relationship Id="rId17" Type="http://schemas.openxmlformats.org/officeDocument/2006/relationships/image" Target="../media/image70.gif"/><Relationship Id="rId2" Type="http://schemas.openxmlformats.org/officeDocument/2006/relationships/image" Target="../media/image64.png"/><Relationship Id="rId16" Type="http://schemas.openxmlformats.org/officeDocument/2006/relationships/image" Target="../media/image69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5" Type="http://schemas.microsoft.com/office/2007/relationships/hdphoto" Target="../media/hdphoto1.wdp"/><Relationship Id="rId10" Type="http://schemas.openxmlformats.org/officeDocument/2006/relationships/image" Target="../media/image21.svg"/><Relationship Id="rId19" Type="http://schemas.openxmlformats.org/officeDocument/2006/relationships/image" Target="../media/image72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hyperlink" Target="https://frechako.blogspot.com/2013/09/introduccion-blender-01-que-es-blender.html" TargetMode="External"/><Relationship Id="rId18" Type="http://schemas.openxmlformats.org/officeDocument/2006/relationships/image" Target="../media/image77.jpeg"/><Relationship Id="rId3" Type="http://schemas.openxmlformats.org/officeDocument/2006/relationships/image" Target="../media/image14.png"/><Relationship Id="rId21" Type="http://schemas.openxmlformats.org/officeDocument/2006/relationships/image" Target="../media/image81.png"/><Relationship Id="rId7" Type="http://schemas.openxmlformats.org/officeDocument/2006/relationships/image" Target="../media/image18.png"/><Relationship Id="rId12" Type="http://schemas.openxmlformats.org/officeDocument/2006/relationships/image" Target="../media/image73.png"/><Relationship Id="rId17" Type="http://schemas.openxmlformats.org/officeDocument/2006/relationships/image" Target="../media/image76.jpeg"/><Relationship Id="rId2" Type="http://schemas.openxmlformats.org/officeDocument/2006/relationships/image" Target="../media/image64.png"/><Relationship Id="rId16" Type="http://schemas.openxmlformats.org/officeDocument/2006/relationships/image" Target="../media/image75.jpe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5" Type="http://schemas.openxmlformats.org/officeDocument/2006/relationships/hyperlink" Target="https://linuxhub.it/articles/howto-installazione-di-autodesk-maya-2020-su-arch-linux/" TargetMode="External"/><Relationship Id="rId10" Type="http://schemas.openxmlformats.org/officeDocument/2006/relationships/image" Target="../media/image21.svg"/><Relationship Id="rId19" Type="http://schemas.openxmlformats.org/officeDocument/2006/relationships/image" Target="../media/image78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74.jpg"/><Relationship Id="rId22" Type="http://schemas.openxmlformats.org/officeDocument/2006/relationships/image" Target="../media/image8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83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0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slide" Target="slide12.xml"/><Relationship Id="rId26" Type="http://schemas.openxmlformats.org/officeDocument/2006/relationships/image" Target="../media/image9.png"/><Relationship Id="rId39" Type="http://schemas.openxmlformats.org/officeDocument/2006/relationships/image" Target="../media/image14.png"/><Relationship Id="rId21" Type="http://schemas.openxmlformats.org/officeDocument/2006/relationships/slide" Target="slide13.xml"/><Relationship Id="rId34" Type="http://schemas.openxmlformats.org/officeDocument/2006/relationships/image" Target="../media/image110.png"/><Relationship Id="rId42" Type="http://schemas.openxmlformats.org/officeDocument/2006/relationships/image" Target="../media/image17.sv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55" Type="http://schemas.openxmlformats.org/officeDocument/2006/relationships/slide" Target="slide6.xm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9" Type="http://schemas.openxmlformats.org/officeDocument/2006/relationships/image" Target="../media/image10.png"/><Relationship Id="rId11" Type="http://schemas.openxmlformats.org/officeDocument/2006/relationships/image" Target="../media/image4.png"/><Relationship Id="rId24" Type="http://schemas.openxmlformats.org/officeDocument/2006/relationships/slide" Target="slide14.xml"/><Relationship Id="rId32" Type="http://schemas.openxmlformats.org/officeDocument/2006/relationships/image" Target="../media/image11.png"/><Relationship Id="rId37" Type="http://schemas.openxmlformats.org/officeDocument/2006/relationships/image" Target="../media/image120.png"/><Relationship Id="rId40" Type="http://schemas.openxmlformats.org/officeDocument/2006/relationships/image" Target="../media/image15.svg"/><Relationship Id="rId45" Type="http://schemas.openxmlformats.org/officeDocument/2006/relationships/image" Target="../media/image20.png"/><Relationship Id="rId53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19" Type="http://schemas.openxmlformats.org/officeDocument/2006/relationships/image" Target="../media/image62.png"/><Relationship Id="rId31" Type="http://schemas.openxmlformats.org/officeDocument/2006/relationships/image" Target="../media/image100.png"/><Relationship Id="rId44" Type="http://schemas.openxmlformats.org/officeDocument/2006/relationships/image" Target="../media/image19.svg"/><Relationship Id="rId52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Relationship Id="rId27" Type="http://schemas.openxmlformats.org/officeDocument/2006/relationships/slide" Target="slide15.xml"/><Relationship Id="rId30" Type="http://schemas.openxmlformats.org/officeDocument/2006/relationships/slide" Target="slide16.xml"/><Relationship Id="rId35" Type="http://schemas.openxmlformats.org/officeDocument/2006/relationships/image" Target="../media/image12.png"/><Relationship Id="rId43" Type="http://schemas.openxmlformats.org/officeDocument/2006/relationships/image" Target="../media/image18.png"/><Relationship Id="rId48" Type="http://schemas.openxmlformats.org/officeDocument/2006/relationships/image" Target="../media/image23.png"/><Relationship Id="rId8" Type="http://schemas.openxmlformats.org/officeDocument/2006/relationships/image" Target="../media/image3.png"/><Relationship Id="rId51" Type="http://schemas.openxmlformats.org/officeDocument/2006/relationships/image" Target="../media/image26.png"/><Relationship Id="rId3" Type="http://schemas.openxmlformats.org/officeDocument/2006/relationships/slide" Target="slide7.xml"/><Relationship Id="rId12" Type="http://schemas.openxmlformats.org/officeDocument/2006/relationships/slide" Target="slide10.xml"/><Relationship Id="rId17" Type="http://schemas.openxmlformats.org/officeDocument/2006/relationships/image" Target="../media/image6.png"/><Relationship Id="rId25" Type="http://schemas.openxmlformats.org/officeDocument/2006/relationships/image" Target="../media/image80.png"/><Relationship Id="rId33" Type="http://schemas.openxmlformats.org/officeDocument/2006/relationships/slide" Target="slide17.xml"/><Relationship Id="rId38" Type="http://schemas.openxmlformats.org/officeDocument/2006/relationships/image" Target="../media/image13.png"/><Relationship Id="rId46" Type="http://schemas.openxmlformats.org/officeDocument/2006/relationships/image" Target="../media/image21.svg"/><Relationship Id="rId20" Type="http://schemas.openxmlformats.org/officeDocument/2006/relationships/image" Target="../media/image7.png"/><Relationship Id="rId41" Type="http://schemas.openxmlformats.org/officeDocument/2006/relationships/image" Target="../media/image16.png"/><Relationship Id="rId54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5" Type="http://schemas.openxmlformats.org/officeDocument/2006/relationships/slide" Target="slide11.xml"/><Relationship Id="rId23" Type="http://schemas.openxmlformats.org/officeDocument/2006/relationships/image" Target="../media/image8.png"/><Relationship Id="rId28" Type="http://schemas.openxmlformats.org/officeDocument/2006/relationships/image" Target="../media/image90.png"/><Relationship Id="rId36" Type="http://schemas.openxmlformats.org/officeDocument/2006/relationships/slide" Target="slide18.xml"/><Relationship Id="rId4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7.svg"/><Relationship Id="rId5" Type="http://schemas.openxmlformats.org/officeDocument/2006/relationships/image" Target="../media/image33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slide" Target="slide7.xml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6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8.png"/><Relationship Id="rId5" Type="http://schemas.openxmlformats.org/officeDocument/2006/relationships/image" Target="../media/image16.png"/><Relationship Id="rId15" Type="http://schemas.openxmlformats.org/officeDocument/2006/relationships/image" Target="../media/image42.png"/><Relationship Id="rId10" Type="http://schemas.openxmlformats.org/officeDocument/2006/relationships/image" Target="../media/image21.svg"/><Relationship Id="rId19" Type="http://schemas.openxmlformats.org/officeDocument/2006/relationships/image" Target="../media/image4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49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1506240"/>
                  </p:ext>
                </p:extLst>
              </p:nvPr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1479585"/>
                  </p:ext>
                </p:extLst>
              </p:nvPr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065396"/>
                  </p:ext>
                </p:extLst>
              </p:nvPr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4566254"/>
                  </p:ext>
                </p:extLst>
              </p:nvPr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801658"/>
                  </p:ext>
                </p:extLst>
              </p:nvPr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827487"/>
                  </p:ext>
                </p:extLst>
              </p:nvPr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648755"/>
                  </p:ext>
                </p:extLst>
              </p:nvPr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548508"/>
                  </p:ext>
                </p:extLst>
              </p:nvPr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798677"/>
                  </p:ext>
                </p:extLst>
              </p:nvPr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0852500"/>
                  </p:ext>
                </p:extLst>
              </p:nvPr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038350"/>
                  </p:ext>
                </p:extLst>
              </p:nvPr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3574107"/>
                  </p:ext>
                </p:extLst>
              </p:nvPr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371857"/>
                  </p:ext>
                </p:extLst>
              </p:nvPr>
            </p:nvGraphicFramePr>
            <p:xfrm>
              <a:off x="3486134" y="-939383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486134" y="-939383"/>
                <a:ext cx="24393192" cy="7493000"/>
                <a:chOff x="3486134" y="-939383"/>
                <a:chExt cx="24393192" cy="7493000"/>
              </a:xfrm>
            </p:grpSpPr>
            <p:pic>
              <p:nvPicPr>
                <p:cNvPr id="3" name="Picture 3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43221" y="3124616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23550" y="3124599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60092" y="3124633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747514" y="3074601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366843" y="3124622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8" name="Picture 18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923051" y="3124605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pic>
        <p:nvPicPr>
          <p:cNvPr id="39" name="Graphic 38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5C76A53-FC10-FEAC-0EBB-64ECB898B9A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135864" y="3628556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4264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nature, night sky&#10;&#10;Description automatically generated">
            <a:extLst>
              <a:ext uri="{FF2B5EF4-FFF2-40B4-BE49-F238E27FC236}">
                <a16:creationId xmlns:a16="http://schemas.microsoft.com/office/drawing/2014/main" id="{56F2C2CF-5307-E5E9-30BE-E484F43EA4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/>
          <a:stretch/>
        </p:blipFill>
        <p:spPr>
          <a:xfrm>
            <a:off x="-13462" y="0"/>
            <a:ext cx="12205462" cy="6903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CEL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696BF4-A5DD-5175-84E4-B65C8C9999D5}"/>
              </a:ext>
            </a:extLst>
          </p:cNvPr>
          <p:cNvGrpSpPr/>
          <p:nvPr/>
        </p:nvGrpSpPr>
        <p:grpSpPr>
          <a:xfrm>
            <a:off x="843334" y="1917301"/>
            <a:ext cx="2265626" cy="347186"/>
            <a:chOff x="843334" y="1917301"/>
            <a:chExt cx="2265626" cy="3471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895276-C0B9-0E60-CCE2-3988164D2D77}"/>
                </a:ext>
              </a:extLst>
            </p:cNvPr>
            <p:cNvSpPr/>
            <p:nvPr/>
          </p:nvSpPr>
          <p:spPr>
            <a:xfrm>
              <a:off x="1028070" y="1917301"/>
              <a:ext cx="2080890" cy="32391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Play with solid fill">
              <a:extLst>
                <a:ext uri="{FF2B5EF4-FFF2-40B4-BE49-F238E27FC236}">
                  <a16:creationId xmlns:a16="http://schemas.microsoft.com/office/drawing/2014/main" id="{EC9DB82B-2213-F44C-D30A-7509CF2D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43334" y="1927968"/>
              <a:ext cx="336519" cy="3365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F43ED7-F0E3-3B50-BA78-5F6AE01FE1C3}"/>
              </a:ext>
            </a:extLst>
          </p:cNvPr>
          <p:cNvSpPr txBox="1"/>
          <p:nvPr/>
        </p:nvSpPr>
        <p:spPr>
          <a:xfrm>
            <a:off x="-278106" y="1917300"/>
            <a:ext cx="4785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Begins with keyframes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460CEE-B4DD-507C-5B63-0875E6813572}"/>
              </a:ext>
            </a:extLst>
          </p:cNvPr>
          <p:cNvGrpSpPr/>
          <p:nvPr/>
        </p:nvGrpSpPr>
        <p:grpSpPr>
          <a:xfrm>
            <a:off x="859809" y="2437621"/>
            <a:ext cx="3647443" cy="341458"/>
            <a:chOff x="859809" y="2437621"/>
            <a:chExt cx="3647443" cy="3414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6DA251-034F-66FD-58FA-8F1C78E85DCB}"/>
                </a:ext>
              </a:extLst>
            </p:cNvPr>
            <p:cNvSpPr/>
            <p:nvPr/>
          </p:nvSpPr>
          <p:spPr>
            <a:xfrm>
              <a:off x="1028069" y="2465008"/>
              <a:ext cx="3479183" cy="3140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Play with solid fill">
              <a:extLst>
                <a:ext uri="{FF2B5EF4-FFF2-40B4-BE49-F238E27FC236}">
                  <a16:creationId xmlns:a16="http://schemas.microsoft.com/office/drawing/2014/main" id="{6B9B4866-49F0-74A4-E572-B71162FD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809" y="2437621"/>
              <a:ext cx="336519" cy="33651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D0DF09-EBD4-6EDB-2F16-5F1C78DA4936}"/>
              </a:ext>
            </a:extLst>
          </p:cNvPr>
          <p:cNvSpPr txBox="1"/>
          <p:nvPr/>
        </p:nvSpPr>
        <p:spPr>
          <a:xfrm>
            <a:off x="1100440" y="2465008"/>
            <a:ext cx="4785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 err="1">
                <a:solidFill>
                  <a:schemeClr val="bg1"/>
                </a:solidFill>
              </a:rPr>
              <a:t>cel</a:t>
            </a:r>
            <a:r>
              <a:rPr lang="en-US" sz="1600" dirty="0">
                <a:solidFill>
                  <a:schemeClr val="bg1"/>
                </a:solidFill>
              </a:rPr>
              <a:t> for each frame may consist of:- 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text title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background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foreground 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characters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sounds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0" name="document_6235518092533827908">
            <a:hlinkClick r:id="" action="ppaction://media"/>
            <a:extLst>
              <a:ext uri="{FF2B5EF4-FFF2-40B4-BE49-F238E27FC236}">
                <a16:creationId xmlns:a16="http://schemas.microsoft.com/office/drawing/2014/main" id="{261C1E70-5BB4-9841-FEE0-ED544B1D8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380524" y="1746723"/>
            <a:ext cx="6189492" cy="3481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44D83-073A-D5FD-F90A-579EA47629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75" y="6601654"/>
            <a:ext cx="1641075" cy="10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6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2.08333E-7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3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nature, night sky&#10;&#10;Description automatically generated">
            <a:extLst>
              <a:ext uri="{FF2B5EF4-FFF2-40B4-BE49-F238E27FC236}">
                <a16:creationId xmlns:a16="http://schemas.microsoft.com/office/drawing/2014/main" id="{56F2C2CF-5307-E5E9-30BE-E484F43EA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/>
          <a:stretch/>
        </p:blipFill>
        <p:spPr>
          <a:xfrm>
            <a:off x="-13462" y="0"/>
            <a:ext cx="12205462" cy="6903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CEL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F43ED7-F0E3-3B50-BA78-5F6AE01FE1C3}"/>
              </a:ext>
            </a:extLst>
          </p:cNvPr>
          <p:cNvSpPr txBox="1"/>
          <p:nvPr/>
        </p:nvSpPr>
        <p:spPr>
          <a:xfrm>
            <a:off x="3816373" y="1336375"/>
            <a:ext cx="4785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• The frames in between the keyframes are drawn in the </a:t>
            </a:r>
            <a:r>
              <a:rPr lang="en-US" sz="1600" dirty="0" err="1">
                <a:solidFill>
                  <a:schemeClr val="bg1"/>
                </a:solidFill>
              </a:rPr>
              <a:t>tweening</a:t>
            </a:r>
            <a:r>
              <a:rPr lang="en-US" sz="1600" dirty="0">
                <a:solidFill>
                  <a:schemeClr val="bg1"/>
                </a:solidFill>
              </a:rPr>
              <a:t> process.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• </a:t>
            </a:r>
            <a:r>
              <a:rPr lang="en-US" sz="1600" dirty="0" err="1">
                <a:solidFill>
                  <a:schemeClr val="bg1"/>
                </a:solidFill>
              </a:rPr>
              <a:t>Tweening</a:t>
            </a:r>
            <a:r>
              <a:rPr lang="en-US" sz="1600" dirty="0">
                <a:solidFill>
                  <a:schemeClr val="bg1"/>
                </a:solidFill>
              </a:rPr>
              <a:t> represents the action that takes place between keyframes. 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DE835-DE67-26AC-2991-DE918C7D3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2457" y="2592203"/>
            <a:ext cx="8547085" cy="3078480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stA="11000" endPos="1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858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3FA95-CE2D-D0ED-D2B7-FD1820FAD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2" y="0"/>
            <a:ext cx="12205462" cy="688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COMPUTER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3A20663-F5C4-84C5-6415-885604ABEC74}"/>
              </a:ext>
            </a:extLst>
          </p:cNvPr>
          <p:cNvSpPr/>
          <p:nvPr/>
        </p:nvSpPr>
        <p:spPr>
          <a:xfrm>
            <a:off x="875670" y="2137763"/>
            <a:ext cx="2761610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43ED7-F0E3-3B50-BA78-5F6AE01FE1C3}"/>
              </a:ext>
            </a:extLst>
          </p:cNvPr>
          <p:cNvSpPr txBox="1"/>
          <p:nvPr/>
        </p:nvSpPr>
        <p:spPr>
          <a:xfrm>
            <a:off x="-131125" y="2144986"/>
            <a:ext cx="4785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Very similar to </a:t>
            </a:r>
            <a:r>
              <a:rPr lang="en-US" sz="1600" dirty="0" err="1">
                <a:solidFill>
                  <a:schemeClr val="bg1"/>
                </a:solidFill>
              </a:rPr>
              <a:t>cel</a:t>
            </a:r>
            <a:r>
              <a:rPr lang="en-US" sz="1600" dirty="0">
                <a:solidFill>
                  <a:schemeClr val="bg1"/>
                </a:solidFill>
              </a:rPr>
              <a:t> animation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57588-104C-8E04-CDBF-32296DBE7D94}"/>
              </a:ext>
            </a:extLst>
          </p:cNvPr>
          <p:cNvSpPr/>
          <p:nvPr/>
        </p:nvSpPr>
        <p:spPr>
          <a:xfrm>
            <a:off x="875668" y="3728839"/>
            <a:ext cx="3056252" cy="34088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806B1-801D-4D24-4664-01066422EF6B}"/>
              </a:ext>
            </a:extLst>
          </p:cNvPr>
          <p:cNvSpPr/>
          <p:nvPr/>
        </p:nvSpPr>
        <p:spPr>
          <a:xfrm>
            <a:off x="875669" y="2701899"/>
            <a:ext cx="4785358" cy="80961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Play with solid fill">
            <a:extLst>
              <a:ext uri="{FF2B5EF4-FFF2-40B4-BE49-F238E27FC236}">
                <a16:creationId xmlns:a16="http://schemas.microsoft.com/office/drawing/2014/main" id="{8D0B55C7-DDE9-FA02-CFDB-6D0BAAC76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410" y="2130540"/>
            <a:ext cx="336519" cy="336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63F704-EE11-900D-B60E-35FB9C448B8A}"/>
              </a:ext>
            </a:extLst>
          </p:cNvPr>
          <p:cNvSpPr txBox="1"/>
          <p:nvPr/>
        </p:nvSpPr>
        <p:spPr>
          <a:xfrm>
            <a:off x="1043929" y="2680522"/>
            <a:ext cx="4785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Difference 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automatically generated by the software according to the drawing that the animator did.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2" name="Graphic 21" descr="Play with solid fill">
            <a:extLst>
              <a:ext uri="{FF2B5EF4-FFF2-40B4-BE49-F238E27FC236}">
                <a16:creationId xmlns:a16="http://schemas.microsoft.com/office/drawing/2014/main" id="{A0791379-AE8F-28F0-9ABB-4856EA429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408" y="2687578"/>
            <a:ext cx="336519" cy="3365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56192C-3FC4-7F09-E258-FFB241B7EB80}"/>
              </a:ext>
            </a:extLst>
          </p:cNvPr>
          <p:cNvSpPr txBox="1"/>
          <p:nvPr/>
        </p:nvSpPr>
        <p:spPr>
          <a:xfrm>
            <a:off x="1038849" y="3728840"/>
            <a:ext cx="4785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 types of computer animation :-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4" name="Graphic 23" descr="Play with solid fill">
            <a:extLst>
              <a:ext uri="{FF2B5EF4-FFF2-40B4-BE49-F238E27FC236}">
                <a16:creationId xmlns:a16="http://schemas.microsoft.com/office/drawing/2014/main" id="{E3AA96EE-DEF1-6CD3-CDA3-426C0EED3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410" y="3745812"/>
            <a:ext cx="336519" cy="3365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35BC69-436A-9F8D-1AC7-1C405958295D}"/>
              </a:ext>
            </a:extLst>
          </p:cNvPr>
          <p:cNvGrpSpPr/>
          <p:nvPr/>
        </p:nvGrpSpPr>
        <p:grpSpPr>
          <a:xfrm>
            <a:off x="8868453" y="2340803"/>
            <a:ext cx="1672893" cy="1328863"/>
            <a:chOff x="2660202" y="4361450"/>
            <a:chExt cx="1672893" cy="13288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5277C2-B349-C10D-2782-9B270A92D6B3}"/>
                </a:ext>
              </a:extLst>
            </p:cNvPr>
            <p:cNvSpPr txBox="1"/>
            <p:nvPr/>
          </p:nvSpPr>
          <p:spPr>
            <a:xfrm>
              <a:off x="2660202" y="5351759"/>
              <a:ext cx="1672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Kinematics</a:t>
              </a:r>
            </a:p>
          </p:txBody>
        </p:sp>
        <p:pic>
          <p:nvPicPr>
            <p:cNvPr id="30" name="Graphic 29" descr="Circles with arrows with solid fill">
              <a:extLst>
                <a:ext uri="{FF2B5EF4-FFF2-40B4-BE49-F238E27FC236}">
                  <a16:creationId xmlns:a16="http://schemas.microsoft.com/office/drawing/2014/main" id="{2551F305-DFEE-9C05-B5E2-9E3D42ACF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9448" y="4361450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84492-BC82-70CA-EE29-2331B2D0E239}"/>
              </a:ext>
            </a:extLst>
          </p:cNvPr>
          <p:cNvGrpSpPr/>
          <p:nvPr/>
        </p:nvGrpSpPr>
        <p:grpSpPr>
          <a:xfrm>
            <a:off x="6701321" y="2307042"/>
            <a:ext cx="1672893" cy="1559752"/>
            <a:chOff x="707408" y="4340383"/>
            <a:chExt cx="1672893" cy="155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10A0DC-B3EC-B038-4195-2714F9428835}"/>
                </a:ext>
              </a:extLst>
            </p:cNvPr>
            <p:cNvSpPr txBox="1"/>
            <p:nvPr/>
          </p:nvSpPr>
          <p:spPr>
            <a:xfrm>
              <a:off x="707408" y="5315360"/>
              <a:ext cx="1672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Inverse kinematics</a:t>
              </a:r>
            </a:p>
          </p:txBody>
        </p:sp>
        <p:pic>
          <p:nvPicPr>
            <p:cNvPr id="31" name="Graphic 30" descr="Circles with arrows with solid fill">
              <a:extLst>
                <a:ext uri="{FF2B5EF4-FFF2-40B4-BE49-F238E27FC236}">
                  <a16:creationId xmlns:a16="http://schemas.microsoft.com/office/drawing/2014/main" id="{73769501-3C03-B7DC-494B-1F5CE7D14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V="1">
              <a:off x="1107853" y="4340383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2509D-5F82-43CE-43BF-9EB5B6F7EAF1}"/>
              </a:ext>
            </a:extLst>
          </p:cNvPr>
          <p:cNvGrpSpPr/>
          <p:nvPr/>
        </p:nvGrpSpPr>
        <p:grpSpPr>
          <a:xfrm>
            <a:off x="7966085" y="4354201"/>
            <a:ext cx="1400171" cy="1200844"/>
            <a:chOff x="4477018" y="4480492"/>
            <a:chExt cx="1400171" cy="12008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040AC9-6658-288A-FE2D-09B138AD94F9}"/>
                </a:ext>
              </a:extLst>
            </p:cNvPr>
            <p:cNvSpPr txBox="1"/>
            <p:nvPr/>
          </p:nvSpPr>
          <p:spPr>
            <a:xfrm>
              <a:off x="4477018" y="5331453"/>
              <a:ext cx="1400171" cy="349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Morphing</a:t>
              </a:r>
              <a:r>
                <a:rPr lang="en-MY" sz="1600" dirty="0"/>
                <a:t> </a:t>
              </a:r>
              <a:endParaRPr lang="en-MY" sz="1600" dirty="0">
                <a:solidFill>
                  <a:schemeClr val="bg1"/>
                </a:solidFill>
                <a:latin typeface="Avenir Next LT Pro Light" panose="020B0304020202020204" pitchFamily="34" charset="0"/>
              </a:endParaRPr>
            </a:p>
          </p:txBody>
        </p:sp>
        <p:grpSp>
          <p:nvGrpSpPr>
            <p:cNvPr id="34" name="Graphic 32" descr="Alien Face outline">
              <a:extLst>
                <a:ext uri="{FF2B5EF4-FFF2-40B4-BE49-F238E27FC236}">
                  <a16:creationId xmlns:a16="http://schemas.microsoft.com/office/drawing/2014/main" id="{98FCFB95-9E92-3249-1856-1C80A4F4DA21}"/>
                </a:ext>
              </a:extLst>
            </p:cNvPr>
            <p:cNvGrpSpPr/>
            <p:nvPr/>
          </p:nvGrpSpPr>
          <p:grpSpPr>
            <a:xfrm>
              <a:off x="4834042" y="4480492"/>
              <a:ext cx="571655" cy="676315"/>
              <a:chOff x="3808625" y="4377047"/>
              <a:chExt cx="571655" cy="676315"/>
            </a:xfrm>
            <a:solidFill>
              <a:schemeClr val="bg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BAA09AB-69C3-A25B-95D6-B1FCD0AC897E}"/>
                  </a:ext>
                </a:extLst>
              </p:cNvPr>
              <p:cNvSpPr/>
              <p:nvPr/>
            </p:nvSpPr>
            <p:spPr>
              <a:xfrm>
                <a:off x="3888578" y="4624738"/>
                <a:ext cx="170830" cy="161925"/>
              </a:xfrm>
              <a:custGeom>
                <a:avLst/>
                <a:gdLst>
                  <a:gd name="connsiteX0" fmla="*/ 170831 w 170830"/>
                  <a:gd name="connsiteY0" fmla="*/ 161925 h 161925"/>
                  <a:gd name="connsiteX1" fmla="*/ 101918 w 170830"/>
                  <a:gd name="connsiteY1" fmla="*/ 161925 h 161925"/>
                  <a:gd name="connsiteX2" fmla="*/ 0 w 170830"/>
                  <a:gd name="connsiteY2" fmla="*/ 60007 h 161925"/>
                  <a:gd name="connsiteX3" fmla="*/ 0 w 170830"/>
                  <a:gd name="connsiteY3" fmla="*/ 0 h 161925"/>
                  <a:gd name="connsiteX4" fmla="*/ 68913 w 170830"/>
                  <a:gd name="connsiteY4" fmla="*/ 0 h 161925"/>
                  <a:gd name="connsiteX5" fmla="*/ 170831 w 170830"/>
                  <a:gd name="connsiteY5" fmla="*/ 101918 h 161925"/>
                  <a:gd name="connsiteX6" fmla="*/ 19031 w 170830"/>
                  <a:gd name="connsiteY6" fmla="*/ 60007 h 161925"/>
                  <a:gd name="connsiteX7" fmla="*/ 101898 w 170830"/>
                  <a:gd name="connsiteY7" fmla="*/ 142875 h 161925"/>
                  <a:gd name="connsiteX8" fmla="*/ 151752 w 170830"/>
                  <a:gd name="connsiteY8" fmla="*/ 142875 h 161925"/>
                  <a:gd name="connsiteX9" fmla="*/ 151752 w 170830"/>
                  <a:gd name="connsiteY9" fmla="*/ 101918 h 161925"/>
                  <a:gd name="connsiteX10" fmla="*/ 68885 w 170830"/>
                  <a:gd name="connsiteY10" fmla="*/ 19050 h 161925"/>
                  <a:gd name="connsiteX11" fmla="*/ 19031 w 170830"/>
                  <a:gd name="connsiteY11" fmla="*/ 1905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830" h="161925">
                    <a:moveTo>
                      <a:pt x="170831" y="161925"/>
                    </a:moveTo>
                    <a:lnTo>
                      <a:pt x="101918" y="161925"/>
                    </a:lnTo>
                    <a:cubicBezTo>
                      <a:pt x="45699" y="161757"/>
                      <a:pt x="168" y="116226"/>
                      <a:pt x="0" y="60007"/>
                    </a:cubicBezTo>
                    <a:lnTo>
                      <a:pt x="0" y="0"/>
                    </a:lnTo>
                    <a:lnTo>
                      <a:pt x="68913" y="0"/>
                    </a:lnTo>
                    <a:cubicBezTo>
                      <a:pt x="125136" y="157"/>
                      <a:pt x="170674" y="45695"/>
                      <a:pt x="170831" y="101918"/>
                    </a:cubicBezTo>
                    <a:close/>
                    <a:moveTo>
                      <a:pt x="19031" y="60007"/>
                    </a:moveTo>
                    <a:cubicBezTo>
                      <a:pt x="19178" y="105713"/>
                      <a:pt x="56193" y="142728"/>
                      <a:pt x="101898" y="142875"/>
                    </a:cubicBezTo>
                    <a:lnTo>
                      <a:pt x="151752" y="142875"/>
                    </a:lnTo>
                    <a:lnTo>
                      <a:pt x="151752" y="101918"/>
                    </a:lnTo>
                    <a:cubicBezTo>
                      <a:pt x="151611" y="56210"/>
                      <a:pt x="114592" y="19191"/>
                      <a:pt x="68885" y="19050"/>
                    </a:cubicBezTo>
                    <a:lnTo>
                      <a:pt x="19031" y="1905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MY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E0F33EE-7DE4-69F1-1DAC-F311C5C0EE85}"/>
                  </a:ext>
                </a:extLst>
              </p:cNvPr>
              <p:cNvSpPr/>
              <p:nvPr/>
            </p:nvSpPr>
            <p:spPr>
              <a:xfrm>
                <a:off x="4037387" y="4881913"/>
                <a:ext cx="114300" cy="57150"/>
              </a:xfrm>
              <a:custGeom>
                <a:avLst/>
                <a:gdLst>
                  <a:gd name="connsiteX0" fmla="*/ 85725 w 114300"/>
                  <a:gd name="connsiteY0" fmla="*/ 57150 h 57150"/>
                  <a:gd name="connsiteX1" fmla="*/ 28575 w 114300"/>
                  <a:gd name="connsiteY1" fmla="*/ 57150 h 57150"/>
                  <a:gd name="connsiteX2" fmla="*/ 0 w 114300"/>
                  <a:gd name="connsiteY2" fmla="*/ 28575 h 57150"/>
                  <a:gd name="connsiteX3" fmla="*/ 28575 w 114300"/>
                  <a:gd name="connsiteY3" fmla="*/ 0 h 57150"/>
                  <a:gd name="connsiteX4" fmla="*/ 85725 w 114300"/>
                  <a:gd name="connsiteY4" fmla="*/ 0 h 57150"/>
                  <a:gd name="connsiteX5" fmla="*/ 114300 w 114300"/>
                  <a:gd name="connsiteY5" fmla="*/ 28575 h 57150"/>
                  <a:gd name="connsiteX6" fmla="*/ 85725 w 114300"/>
                  <a:gd name="connsiteY6" fmla="*/ 57150 h 57150"/>
                  <a:gd name="connsiteX7" fmla="*/ 28575 w 114300"/>
                  <a:gd name="connsiteY7" fmla="*/ 19050 h 57150"/>
                  <a:gd name="connsiteX8" fmla="*/ 19050 w 114300"/>
                  <a:gd name="connsiteY8" fmla="*/ 28575 h 57150"/>
                  <a:gd name="connsiteX9" fmla="*/ 28575 w 114300"/>
                  <a:gd name="connsiteY9" fmla="*/ 38100 h 57150"/>
                  <a:gd name="connsiteX10" fmla="*/ 85725 w 114300"/>
                  <a:gd name="connsiteY10" fmla="*/ 38100 h 57150"/>
                  <a:gd name="connsiteX11" fmla="*/ 95250 w 114300"/>
                  <a:gd name="connsiteY11" fmla="*/ 28575 h 57150"/>
                  <a:gd name="connsiteX12" fmla="*/ 85725 w 114300"/>
                  <a:gd name="connsiteY12" fmla="*/ 190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00" h="57150">
                    <a:moveTo>
                      <a:pt x="85725" y="57150"/>
                    </a:moveTo>
                    <a:lnTo>
                      <a:pt x="28575" y="57150"/>
                    </a:ln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lnTo>
                      <a:pt x="85725" y="0"/>
                    </a:lnTo>
                    <a:cubicBezTo>
                      <a:pt x="101507" y="0"/>
                      <a:pt x="114300" y="12793"/>
                      <a:pt x="114300" y="28575"/>
                    </a:cubicBezTo>
                    <a:cubicBezTo>
                      <a:pt x="114300" y="44357"/>
                      <a:pt x="101507" y="57150"/>
                      <a:pt x="85725" y="57150"/>
                    </a:cubicBezTo>
                    <a:close/>
                    <a:moveTo>
                      <a:pt x="28575" y="19050"/>
                    </a:moveTo>
                    <a:cubicBezTo>
                      <a:pt x="23314" y="19050"/>
                      <a:pt x="19050" y="23314"/>
                      <a:pt x="19050" y="28575"/>
                    </a:cubicBezTo>
                    <a:cubicBezTo>
                      <a:pt x="19050" y="33836"/>
                      <a:pt x="23314" y="38100"/>
                      <a:pt x="28575" y="38100"/>
                    </a:cubicBezTo>
                    <a:lnTo>
                      <a:pt x="85725" y="38100"/>
                    </a:lnTo>
                    <a:cubicBezTo>
                      <a:pt x="90986" y="38100"/>
                      <a:pt x="95250" y="33836"/>
                      <a:pt x="95250" y="28575"/>
                    </a:cubicBezTo>
                    <a:cubicBezTo>
                      <a:pt x="95250" y="23314"/>
                      <a:pt x="90986" y="19050"/>
                      <a:pt x="85725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MY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3E257BE-584D-8E3C-A0F9-BE32C55BF090}"/>
                  </a:ext>
                </a:extLst>
              </p:cNvPr>
              <p:cNvSpPr/>
              <p:nvPr/>
            </p:nvSpPr>
            <p:spPr>
              <a:xfrm>
                <a:off x="4129655" y="4624738"/>
                <a:ext cx="170907" cy="161925"/>
              </a:xfrm>
              <a:custGeom>
                <a:avLst/>
                <a:gdLst>
                  <a:gd name="connsiteX0" fmla="*/ 68932 w 170907"/>
                  <a:gd name="connsiteY0" fmla="*/ 161925 h 161925"/>
                  <a:gd name="connsiteX1" fmla="*/ 0 w 170907"/>
                  <a:gd name="connsiteY1" fmla="*/ 161925 h 161925"/>
                  <a:gd name="connsiteX2" fmla="*/ 0 w 170907"/>
                  <a:gd name="connsiteY2" fmla="*/ 101918 h 161925"/>
                  <a:gd name="connsiteX3" fmla="*/ 101984 w 170907"/>
                  <a:gd name="connsiteY3" fmla="*/ 0 h 161925"/>
                  <a:gd name="connsiteX4" fmla="*/ 170907 w 170907"/>
                  <a:gd name="connsiteY4" fmla="*/ 0 h 161925"/>
                  <a:gd name="connsiteX5" fmla="*/ 170907 w 170907"/>
                  <a:gd name="connsiteY5" fmla="*/ 60007 h 161925"/>
                  <a:gd name="connsiteX6" fmla="*/ 68932 w 170907"/>
                  <a:gd name="connsiteY6" fmla="*/ 161925 h 161925"/>
                  <a:gd name="connsiteX7" fmla="*/ 19050 w 170907"/>
                  <a:gd name="connsiteY7" fmla="*/ 142875 h 161925"/>
                  <a:gd name="connsiteX8" fmla="*/ 68923 w 170907"/>
                  <a:gd name="connsiteY8" fmla="*/ 142875 h 161925"/>
                  <a:gd name="connsiteX9" fmla="*/ 151790 w 170907"/>
                  <a:gd name="connsiteY9" fmla="*/ 60007 h 161925"/>
                  <a:gd name="connsiteX10" fmla="*/ 151790 w 170907"/>
                  <a:gd name="connsiteY10" fmla="*/ 19050 h 161925"/>
                  <a:gd name="connsiteX11" fmla="*/ 101984 w 170907"/>
                  <a:gd name="connsiteY11" fmla="*/ 19050 h 161925"/>
                  <a:gd name="connsiteX12" fmla="*/ 19117 w 170907"/>
                  <a:gd name="connsiteY12" fmla="*/ 10191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07" h="161925">
                    <a:moveTo>
                      <a:pt x="68932" y="161925"/>
                    </a:moveTo>
                    <a:lnTo>
                      <a:pt x="0" y="161925"/>
                    </a:lnTo>
                    <a:lnTo>
                      <a:pt x="0" y="101918"/>
                    </a:lnTo>
                    <a:cubicBezTo>
                      <a:pt x="172" y="45676"/>
                      <a:pt x="45742" y="136"/>
                      <a:pt x="101984" y="0"/>
                    </a:cubicBezTo>
                    <a:lnTo>
                      <a:pt x="170907" y="0"/>
                    </a:lnTo>
                    <a:lnTo>
                      <a:pt x="170907" y="60007"/>
                    </a:lnTo>
                    <a:cubicBezTo>
                      <a:pt x="170745" y="116250"/>
                      <a:pt x="125175" y="161795"/>
                      <a:pt x="68932" y="161925"/>
                    </a:cubicBezTo>
                    <a:close/>
                    <a:moveTo>
                      <a:pt x="19050" y="142875"/>
                    </a:moveTo>
                    <a:lnTo>
                      <a:pt x="68923" y="142875"/>
                    </a:lnTo>
                    <a:cubicBezTo>
                      <a:pt x="114631" y="142734"/>
                      <a:pt x="151649" y="105715"/>
                      <a:pt x="151790" y="60007"/>
                    </a:cubicBezTo>
                    <a:lnTo>
                      <a:pt x="151790" y="19050"/>
                    </a:lnTo>
                    <a:lnTo>
                      <a:pt x="101984" y="19050"/>
                    </a:lnTo>
                    <a:cubicBezTo>
                      <a:pt x="56280" y="19201"/>
                      <a:pt x="19268" y="56214"/>
                      <a:pt x="19117" y="10191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MY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FD1894A-3AC5-7649-E238-E52D08E06795}"/>
                  </a:ext>
                </a:extLst>
              </p:cNvPr>
              <p:cNvSpPr/>
              <p:nvPr/>
            </p:nvSpPr>
            <p:spPr>
              <a:xfrm>
                <a:off x="3808625" y="4377047"/>
                <a:ext cx="571655" cy="676315"/>
              </a:xfrm>
              <a:custGeom>
                <a:avLst/>
                <a:gdLst>
                  <a:gd name="connsiteX0" fmla="*/ 286407 w 571655"/>
                  <a:gd name="connsiteY0" fmla="*/ 676315 h 676315"/>
                  <a:gd name="connsiteX1" fmla="*/ 261309 w 571655"/>
                  <a:gd name="connsiteY1" fmla="*/ 668943 h 676315"/>
                  <a:gd name="connsiteX2" fmla="*/ 0 w 571655"/>
                  <a:gd name="connsiteY2" fmla="*/ 286038 h 676315"/>
                  <a:gd name="connsiteX3" fmla="*/ 152 w 571655"/>
                  <a:gd name="connsiteY3" fmla="*/ 277151 h 676315"/>
                  <a:gd name="connsiteX4" fmla="*/ 292496 w 571655"/>
                  <a:gd name="connsiteY4" fmla="*/ 105 h 676315"/>
                  <a:gd name="connsiteX5" fmla="*/ 496853 w 571655"/>
                  <a:gd name="connsiteY5" fmla="*/ 94633 h 676315"/>
                  <a:gd name="connsiteX6" fmla="*/ 570957 w 571655"/>
                  <a:gd name="connsiteY6" fmla="*/ 309450 h 676315"/>
                  <a:gd name="connsiteX7" fmla="*/ 310753 w 571655"/>
                  <a:gd name="connsiteY7" fmla="*/ 669371 h 676315"/>
                  <a:gd name="connsiteX8" fmla="*/ 286407 w 571655"/>
                  <a:gd name="connsiteY8" fmla="*/ 676315 h 676315"/>
                  <a:gd name="connsiteX9" fmla="*/ 285702 w 571655"/>
                  <a:gd name="connsiteY9" fmla="*/ 19090 h 676315"/>
                  <a:gd name="connsiteX10" fmla="*/ 19155 w 571655"/>
                  <a:gd name="connsiteY10" fmla="*/ 277675 h 676315"/>
                  <a:gd name="connsiteX11" fmla="*/ 19012 w 571655"/>
                  <a:gd name="connsiteY11" fmla="*/ 285952 h 676315"/>
                  <a:gd name="connsiteX12" fmla="*/ 271624 w 571655"/>
                  <a:gd name="connsiteY12" fmla="*/ 652912 h 676315"/>
                  <a:gd name="connsiteX13" fmla="*/ 300685 w 571655"/>
                  <a:gd name="connsiteY13" fmla="*/ 653179 h 676315"/>
                  <a:gd name="connsiteX14" fmla="*/ 551926 w 571655"/>
                  <a:gd name="connsiteY14" fmla="*/ 308050 h 676315"/>
                  <a:gd name="connsiteX15" fmla="*/ 482708 w 571655"/>
                  <a:gd name="connsiteY15" fmla="*/ 107387 h 676315"/>
                  <a:gd name="connsiteX16" fmla="*/ 294189 w 571655"/>
                  <a:gd name="connsiteY16" fmla="*/ 19223 h 676315"/>
                  <a:gd name="connsiteX17" fmla="*/ 294189 w 571655"/>
                  <a:gd name="connsiteY17" fmla="*/ 19223 h 676315"/>
                  <a:gd name="connsiteX18" fmla="*/ 285702 w 571655"/>
                  <a:gd name="connsiteY18" fmla="*/ 19090 h 67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1655" h="676315">
                    <a:moveTo>
                      <a:pt x="286407" y="676315"/>
                    </a:moveTo>
                    <a:cubicBezTo>
                      <a:pt x="277504" y="676333"/>
                      <a:pt x="268788" y="673773"/>
                      <a:pt x="261309" y="668943"/>
                    </a:cubicBezTo>
                    <a:cubicBezTo>
                      <a:pt x="200006" y="629252"/>
                      <a:pt x="0" y="484339"/>
                      <a:pt x="0" y="286038"/>
                    </a:cubicBezTo>
                    <a:cubicBezTo>
                      <a:pt x="0" y="283075"/>
                      <a:pt x="0" y="280123"/>
                      <a:pt x="152" y="277151"/>
                    </a:cubicBezTo>
                    <a:cubicBezTo>
                      <a:pt x="4377" y="119918"/>
                      <a:pt x="135263" y="-4120"/>
                      <a:pt x="292496" y="105"/>
                    </a:cubicBezTo>
                    <a:cubicBezTo>
                      <a:pt x="370707" y="2206"/>
                      <a:pt x="444610" y="36390"/>
                      <a:pt x="496853" y="94633"/>
                    </a:cubicBezTo>
                    <a:cubicBezTo>
                      <a:pt x="549672" y="153222"/>
                      <a:pt x="576418" y="230756"/>
                      <a:pt x="570957" y="309450"/>
                    </a:cubicBezTo>
                    <a:cubicBezTo>
                      <a:pt x="556717" y="502960"/>
                      <a:pt x="368198" y="633853"/>
                      <a:pt x="310753" y="669371"/>
                    </a:cubicBezTo>
                    <a:cubicBezTo>
                      <a:pt x="303445" y="673912"/>
                      <a:pt x="295011" y="676317"/>
                      <a:pt x="286407" y="676315"/>
                    </a:cubicBezTo>
                    <a:close/>
                    <a:moveTo>
                      <a:pt x="285702" y="19090"/>
                    </a:moveTo>
                    <a:cubicBezTo>
                      <a:pt x="141611" y="19185"/>
                      <a:pt x="23619" y="133653"/>
                      <a:pt x="19155" y="277675"/>
                    </a:cubicBezTo>
                    <a:cubicBezTo>
                      <a:pt x="19060" y="280437"/>
                      <a:pt x="19012" y="283196"/>
                      <a:pt x="19012" y="285952"/>
                    </a:cubicBezTo>
                    <a:cubicBezTo>
                      <a:pt x="19012" y="474690"/>
                      <a:pt x="212369" y="614564"/>
                      <a:pt x="271624" y="652912"/>
                    </a:cubicBezTo>
                    <a:cubicBezTo>
                      <a:pt x="280453" y="658585"/>
                      <a:pt x="291754" y="658689"/>
                      <a:pt x="300685" y="653179"/>
                    </a:cubicBezTo>
                    <a:cubicBezTo>
                      <a:pt x="356197" y="618841"/>
                      <a:pt x="538344" y="492530"/>
                      <a:pt x="551926" y="308050"/>
                    </a:cubicBezTo>
                    <a:cubicBezTo>
                      <a:pt x="557026" y="234543"/>
                      <a:pt x="532043" y="162117"/>
                      <a:pt x="482708" y="107387"/>
                    </a:cubicBezTo>
                    <a:cubicBezTo>
                      <a:pt x="434685" y="53300"/>
                      <a:pt x="366486" y="21406"/>
                      <a:pt x="294189" y="19223"/>
                    </a:cubicBezTo>
                    <a:lnTo>
                      <a:pt x="294189" y="19223"/>
                    </a:lnTo>
                    <a:cubicBezTo>
                      <a:pt x="291351" y="19090"/>
                      <a:pt x="288522" y="19090"/>
                      <a:pt x="285702" y="1909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MY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34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3FA95-CE2D-D0ED-D2B7-FD1820FAD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2" y="0"/>
            <a:ext cx="12205462" cy="688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KINEMATICS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806B1-801D-4D24-4664-01066422EF6B}"/>
              </a:ext>
            </a:extLst>
          </p:cNvPr>
          <p:cNvSpPr/>
          <p:nvPr/>
        </p:nvSpPr>
        <p:spPr>
          <a:xfrm>
            <a:off x="981249" y="1838248"/>
            <a:ext cx="4785358" cy="5928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3F704-EE11-900D-B60E-35FB9C448B8A}"/>
              </a:ext>
            </a:extLst>
          </p:cNvPr>
          <p:cNvSpPr txBox="1"/>
          <p:nvPr/>
        </p:nvSpPr>
        <p:spPr>
          <a:xfrm>
            <a:off x="1043927" y="1816644"/>
            <a:ext cx="4533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study of the movement &amp; motion of structures that have joints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2" name="Graphic 21" descr="Play with solid fill">
            <a:extLst>
              <a:ext uri="{FF2B5EF4-FFF2-40B4-BE49-F238E27FC236}">
                <a16:creationId xmlns:a16="http://schemas.microsoft.com/office/drawing/2014/main" id="{A0791379-AE8F-28F0-9ABB-4856EA429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4" y="1812886"/>
            <a:ext cx="336519" cy="336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77F1C0-C913-91D4-006F-055DC824E605}"/>
              </a:ext>
            </a:extLst>
          </p:cNvPr>
          <p:cNvSpPr/>
          <p:nvPr/>
        </p:nvSpPr>
        <p:spPr>
          <a:xfrm>
            <a:off x="981249" y="2578296"/>
            <a:ext cx="4785358" cy="8606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6537E-66DB-82B7-65DA-93FB21AA0806}"/>
              </a:ext>
            </a:extLst>
          </p:cNvPr>
          <p:cNvSpPr txBox="1"/>
          <p:nvPr/>
        </p:nvSpPr>
        <p:spPr>
          <a:xfrm>
            <a:off x="1043806" y="2578297"/>
            <a:ext cx="453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For example, a walking man - you need to calculate the position, rotation, velocity, and acceleration of all the joints &amp; articulated parts involved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1" name="Graphic 10" descr="Play with solid fill">
            <a:extLst>
              <a:ext uri="{FF2B5EF4-FFF2-40B4-BE49-F238E27FC236}">
                <a16:creationId xmlns:a16="http://schemas.microsoft.com/office/drawing/2014/main" id="{10C98CBA-CC79-8515-9C00-3CFA9A9302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4" y="2538268"/>
            <a:ext cx="336519" cy="336519"/>
          </a:xfrm>
          <a:prstGeom prst="rect">
            <a:avLst/>
          </a:prstGeom>
        </p:spPr>
      </p:pic>
      <p:pic>
        <p:nvPicPr>
          <p:cNvPr id="4" name="document_6237726538947627230">
            <a:hlinkClick r:id="" action="ppaction://media"/>
            <a:extLst>
              <a:ext uri="{FF2B5EF4-FFF2-40B4-BE49-F238E27FC236}">
                <a16:creationId xmlns:a16="http://schemas.microsoft.com/office/drawing/2014/main" id="{36695AE6-7132-B251-B917-6031378C6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22246" y="3324239"/>
            <a:ext cx="4714115" cy="2592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40B78-3C31-8E8F-273E-BADAC727CF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57" y="6934646"/>
            <a:ext cx="1641075" cy="10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-0.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3FA95-CE2D-D0ED-D2B7-FD1820FAD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49" y="-12907"/>
            <a:ext cx="12313298" cy="688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INVERSE KINEMATICS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806B1-801D-4D24-4664-01066422EF6B}"/>
              </a:ext>
            </a:extLst>
          </p:cNvPr>
          <p:cNvSpPr/>
          <p:nvPr/>
        </p:nvSpPr>
        <p:spPr>
          <a:xfrm>
            <a:off x="981249" y="1838248"/>
            <a:ext cx="4119071" cy="5928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3F704-EE11-900D-B60E-35FB9C448B8A}"/>
              </a:ext>
            </a:extLst>
          </p:cNvPr>
          <p:cNvSpPr txBox="1"/>
          <p:nvPr/>
        </p:nvSpPr>
        <p:spPr>
          <a:xfrm>
            <a:off x="1043927" y="1816644"/>
            <a:ext cx="4533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process of linking objects &amp; defining their relationship and limits. 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2" name="Graphic 21" descr="Play with solid fill">
            <a:extLst>
              <a:ext uri="{FF2B5EF4-FFF2-40B4-BE49-F238E27FC236}">
                <a16:creationId xmlns:a16="http://schemas.microsoft.com/office/drawing/2014/main" id="{A0791379-AE8F-28F0-9ABB-4856EA4299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334" y="1812886"/>
            <a:ext cx="336519" cy="336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77F1C0-C913-91D4-006F-055DC824E605}"/>
              </a:ext>
            </a:extLst>
          </p:cNvPr>
          <p:cNvSpPr/>
          <p:nvPr/>
        </p:nvSpPr>
        <p:spPr>
          <a:xfrm>
            <a:off x="981249" y="2578296"/>
            <a:ext cx="3783791" cy="6603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6537E-66DB-82B7-65DA-93FB21AA0806}"/>
              </a:ext>
            </a:extLst>
          </p:cNvPr>
          <p:cNvSpPr txBox="1"/>
          <p:nvPr/>
        </p:nvSpPr>
        <p:spPr>
          <a:xfrm>
            <a:off x="1043806" y="2578297"/>
            <a:ext cx="4533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Available in high-end 3-D programs such as Lightwave and Maya.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1" name="Graphic 10" descr="Play with solid fill">
            <a:extLst>
              <a:ext uri="{FF2B5EF4-FFF2-40B4-BE49-F238E27FC236}">
                <a16:creationId xmlns:a16="http://schemas.microsoft.com/office/drawing/2014/main" id="{10C98CBA-CC79-8515-9C00-3CFA9A9302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334" y="2538268"/>
            <a:ext cx="336519" cy="3365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F451A23-0BF9-047F-8242-8181FF05D805}"/>
              </a:ext>
            </a:extLst>
          </p:cNvPr>
          <p:cNvGrpSpPr/>
          <p:nvPr/>
        </p:nvGrpSpPr>
        <p:grpSpPr>
          <a:xfrm>
            <a:off x="5577717" y="1744819"/>
            <a:ext cx="5864051" cy="4130544"/>
            <a:chOff x="5577717" y="1744819"/>
            <a:chExt cx="5864051" cy="4130544"/>
          </a:xfrm>
        </p:grpSpPr>
        <p:pic>
          <p:nvPicPr>
            <p:cNvPr id="1026" name="Picture 2" descr="Inverse Kinematics (IK) | Maya | Autodesk Knowledge Network">
              <a:extLst>
                <a:ext uri="{FF2B5EF4-FFF2-40B4-BE49-F238E27FC236}">
                  <a16:creationId xmlns:a16="http://schemas.microsoft.com/office/drawing/2014/main" id="{F2B62578-0BD9-ACEB-DE44-A02BDF1C8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117" y="1744819"/>
              <a:ext cx="2095500" cy="21812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  <a:reflection stA="17000" endPos="26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oduction Rig Basics Tutorial">
              <a:extLst>
                <a:ext uri="{FF2B5EF4-FFF2-40B4-BE49-F238E27FC236}">
                  <a16:creationId xmlns:a16="http://schemas.microsoft.com/office/drawing/2014/main" id="{70F3E3DA-4A83-D02A-6A73-8BA57120E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717" y="4196351"/>
              <a:ext cx="2771775" cy="1647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  <a:reflection stA="18000" endPos="23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tems Tab - LightWave 2020">
              <a:extLst>
                <a:ext uri="{FF2B5EF4-FFF2-40B4-BE49-F238E27FC236}">
                  <a16:creationId xmlns:a16="http://schemas.microsoft.com/office/drawing/2014/main" id="{463EA81E-07C1-E4E0-DFB0-31DFEBD2A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1065" y="4170243"/>
              <a:ext cx="2430703" cy="17051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  <a:reflection stA="20000" endPos="14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7946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3FA95-CE2D-D0ED-D2B7-FD1820FADA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2" y="0"/>
            <a:ext cx="12205462" cy="6883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MORPHING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806B1-801D-4D24-4664-01066422EF6B}"/>
              </a:ext>
            </a:extLst>
          </p:cNvPr>
          <p:cNvSpPr/>
          <p:nvPr/>
        </p:nvSpPr>
        <p:spPr>
          <a:xfrm>
            <a:off x="981250" y="1838248"/>
            <a:ext cx="3832872" cy="5928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3F704-EE11-900D-B60E-35FB9C448B8A}"/>
              </a:ext>
            </a:extLst>
          </p:cNvPr>
          <p:cNvSpPr txBox="1"/>
          <p:nvPr/>
        </p:nvSpPr>
        <p:spPr>
          <a:xfrm>
            <a:off x="1043928" y="1816644"/>
            <a:ext cx="383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 effect in which a still or moving image is transformed into another. 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2" name="Graphic 21" descr="Play with solid fill">
            <a:extLst>
              <a:ext uri="{FF2B5EF4-FFF2-40B4-BE49-F238E27FC236}">
                <a16:creationId xmlns:a16="http://schemas.microsoft.com/office/drawing/2014/main" id="{A0791379-AE8F-28F0-9ABB-4856EA429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4" y="1812886"/>
            <a:ext cx="336519" cy="336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77F1C0-C913-91D4-006F-055DC824E605}"/>
              </a:ext>
            </a:extLst>
          </p:cNvPr>
          <p:cNvSpPr/>
          <p:nvPr/>
        </p:nvSpPr>
        <p:spPr>
          <a:xfrm>
            <a:off x="981249" y="2578296"/>
            <a:ext cx="3783791" cy="66039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6537E-66DB-82B7-65DA-93FB21AA0806}"/>
              </a:ext>
            </a:extLst>
          </p:cNvPr>
          <p:cNvSpPr txBox="1"/>
          <p:nvPr/>
        </p:nvSpPr>
        <p:spPr>
          <a:xfrm>
            <a:off x="1043807" y="2578297"/>
            <a:ext cx="372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Key points are set to the objects to ensure smooth transition</a:t>
            </a:r>
            <a:r>
              <a:rPr lang="en-US" sz="1600" dirty="0"/>
              <a:t>.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1" name="Graphic 10" descr="Play with solid fill">
            <a:extLst>
              <a:ext uri="{FF2B5EF4-FFF2-40B4-BE49-F238E27FC236}">
                <a16:creationId xmlns:a16="http://schemas.microsoft.com/office/drawing/2014/main" id="{10C98CBA-CC79-8515-9C00-3CFA9A9302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4" y="2538268"/>
            <a:ext cx="336519" cy="336519"/>
          </a:xfrm>
          <a:prstGeom prst="rect">
            <a:avLst/>
          </a:prstGeom>
        </p:spPr>
      </p:pic>
      <p:pic>
        <p:nvPicPr>
          <p:cNvPr id="4" name="document_6235518092533828078">
            <a:hlinkClick r:id="" action="ppaction://media"/>
            <a:extLst>
              <a:ext uri="{FF2B5EF4-FFF2-40B4-BE49-F238E27FC236}">
                <a16:creationId xmlns:a16="http://schemas.microsoft.com/office/drawing/2014/main" id="{4882DB85-1D0C-3F68-F36E-F618487DD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77880" y="1788380"/>
            <a:ext cx="3153599" cy="4204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73063-0A45-C532-A884-E055383CA3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57" y="6934646"/>
            <a:ext cx="1641075" cy="10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4800" b="1" dirty="0">
              <a:latin typeface="Berlin Sans FB" panose="020E0602020502020306" pitchFamily="34" charset="0"/>
            </a:endParaRPr>
          </a:p>
        </p:txBody>
      </p:sp>
      <p:pic>
        <p:nvPicPr>
          <p:cNvPr id="4" name="Picture 3" descr="A picture containing night sky, ocean floor&#10;&#10;Description automatically generated">
            <a:extLst>
              <a:ext uri="{FF2B5EF4-FFF2-40B4-BE49-F238E27FC236}">
                <a16:creationId xmlns:a16="http://schemas.microsoft.com/office/drawing/2014/main" id="{03E5E02B-AAD8-91B8-3018-777A7F11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62" y="0"/>
            <a:ext cx="122054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682" y="569407"/>
            <a:ext cx="10588957" cy="1635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SOFTWARES &amp; FILE FORMATS </a:t>
            </a:r>
            <a:b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USED IN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25C52-E215-D4A4-CC95-3AF77CA65E1A}"/>
              </a:ext>
            </a:extLst>
          </p:cNvPr>
          <p:cNvSpPr/>
          <p:nvPr/>
        </p:nvSpPr>
        <p:spPr>
          <a:xfrm>
            <a:off x="1216152" y="2563104"/>
            <a:ext cx="2431288" cy="34140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9F05B-2ECB-D5C4-D23A-839C5D257328}"/>
              </a:ext>
            </a:extLst>
          </p:cNvPr>
          <p:cNvSpPr txBox="1"/>
          <p:nvPr/>
        </p:nvSpPr>
        <p:spPr>
          <a:xfrm>
            <a:off x="1357447" y="2574783"/>
            <a:ext cx="22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</a:rPr>
              <a:t>2D Animation </a:t>
            </a:r>
            <a:r>
              <a:rPr lang="en-MY" sz="1600" dirty="0" err="1">
                <a:solidFill>
                  <a:schemeClr val="bg1"/>
                </a:solidFill>
              </a:rPr>
              <a:t>Softwares</a:t>
            </a:r>
            <a:r>
              <a:rPr lang="en-MY" sz="1600" dirty="0">
                <a:solidFill>
                  <a:schemeClr val="bg1"/>
                </a:solidFill>
              </a:rPr>
              <a:t> 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490035-FD99-1B6B-3B59-E00FDDE4F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138" y="2573357"/>
            <a:ext cx="335309" cy="3414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EB3DBB-6820-5E13-1EA3-3707E4C3AC72}"/>
              </a:ext>
            </a:extLst>
          </p:cNvPr>
          <p:cNvSpPr/>
          <p:nvPr/>
        </p:nvSpPr>
        <p:spPr>
          <a:xfrm>
            <a:off x="7820417" y="2563104"/>
            <a:ext cx="2431288" cy="34140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E7DECF-9621-677A-E17C-A3D031E51252}"/>
              </a:ext>
            </a:extLst>
          </p:cNvPr>
          <p:cNvSpPr txBox="1"/>
          <p:nvPr/>
        </p:nvSpPr>
        <p:spPr>
          <a:xfrm>
            <a:off x="8068731" y="2554225"/>
            <a:ext cx="22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</a:rPr>
              <a:t>2D File Format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53FB1D-A515-1A50-344C-423BD5DB0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265" y="2573357"/>
            <a:ext cx="335309" cy="34140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E1C018D-F7DD-2E33-B00F-A2F038E0138C}"/>
              </a:ext>
            </a:extLst>
          </p:cNvPr>
          <p:cNvGrpSpPr/>
          <p:nvPr/>
        </p:nvGrpSpPr>
        <p:grpSpPr>
          <a:xfrm>
            <a:off x="212450" y="3280760"/>
            <a:ext cx="2289993" cy="1113929"/>
            <a:chOff x="212450" y="3280760"/>
            <a:chExt cx="2289993" cy="1113929"/>
          </a:xfrm>
        </p:grpSpPr>
        <p:pic>
          <p:nvPicPr>
            <p:cNvPr id="2050" name="Picture 2" descr="Adobe Animate">
              <a:extLst>
                <a:ext uri="{FF2B5EF4-FFF2-40B4-BE49-F238E27FC236}">
                  <a16:creationId xmlns:a16="http://schemas.microsoft.com/office/drawing/2014/main" id="{FE1A28B1-7F74-F1CE-1FC7-5DBE34A2D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1" t="1560" r="-1" b="12131"/>
            <a:stretch/>
          </p:blipFill>
          <p:spPr bwMode="auto">
            <a:xfrm>
              <a:off x="859597" y="3280760"/>
              <a:ext cx="660389" cy="5672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reflection stA="19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D36F32-178A-729D-F5C7-7FA5C215283B}"/>
                </a:ext>
              </a:extLst>
            </p:cNvPr>
            <p:cNvSpPr txBox="1"/>
            <p:nvPr/>
          </p:nvSpPr>
          <p:spPr>
            <a:xfrm>
              <a:off x="212450" y="4056135"/>
              <a:ext cx="228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Adobe Animate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7C3A50-020A-AC13-8EC4-00FBF9662E58}"/>
              </a:ext>
            </a:extLst>
          </p:cNvPr>
          <p:cNvGrpSpPr/>
          <p:nvPr/>
        </p:nvGrpSpPr>
        <p:grpSpPr>
          <a:xfrm>
            <a:off x="2751583" y="3277990"/>
            <a:ext cx="2289993" cy="1112143"/>
            <a:chOff x="2751583" y="3277990"/>
            <a:chExt cx="2289993" cy="1112143"/>
          </a:xfrm>
        </p:grpSpPr>
        <p:pic>
          <p:nvPicPr>
            <p:cNvPr id="2052" name="Picture 4" descr="Image result for opentoonz logo">
              <a:extLst>
                <a:ext uri="{FF2B5EF4-FFF2-40B4-BE49-F238E27FC236}">
                  <a16:creationId xmlns:a16="http://schemas.microsoft.com/office/drawing/2014/main" id="{BBE6D043-2730-65BF-F69A-2CCFEFACE1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4" t="12202" r="27122" b="14488"/>
            <a:stretch/>
          </p:blipFill>
          <p:spPr bwMode="auto">
            <a:xfrm>
              <a:off x="3219423" y="3277990"/>
              <a:ext cx="607956" cy="59630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2A0EA8-000C-EB73-40B5-43615DDE53BD}"/>
                </a:ext>
              </a:extLst>
            </p:cNvPr>
            <p:cNvSpPr txBox="1"/>
            <p:nvPr/>
          </p:nvSpPr>
          <p:spPr>
            <a:xfrm>
              <a:off x="2751583" y="4051579"/>
              <a:ext cx="228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OPENTOONZ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954B04-425D-8216-26AF-3B6441E29AB7}"/>
              </a:ext>
            </a:extLst>
          </p:cNvPr>
          <p:cNvGrpSpPr/>
          <p:nvPr/>
        </p:nvGrpSpPr>
        <p:grpSpPr>
          <a:xfrm>
            <a:off x="1022138" y="4015422"/>
            <a:ext cx="3008566" cy="2202764"/>
            <a:chOff x="1022138" y="4015422"/>
            <a:chExt cx="3008566" cy="2202764"/>
          </a:xfrm>
        </p:grpSpPr>
        <p:pic>
          <p:nvPicPr>
            <p:cNvPr id="10" name="Picture 6" descr="Image result for ANIMAKER logo">
              <a:extLst>
                <a:ext uri="{FF2B5EF4-FFF2-40B4-BE49-F238E27FC236}">
                  <a16:creationId xmlns:a16="http://schemas.microsoft.com/office/drawing/2014/main" id="{E1704624-2C05-706D-56B4-2875CE5BC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8709" r="89790">
                          <a14:foregroundMark x1="9309" y1="42963" x2="870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38" y="4015422"/>
              <a:ext cx="2716742" cy="220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ANIMAKER logo">
              <a:extLst>
                <a:ext uri="{FF2B5EF4-FFF2-40B4-BE49-F238E27FC236}">
                  <a16:creationId xmlns:a16="http://schemas.microsoft.com/office/drawing/2014/main" id="{B45A4233-CF9D-4C74-0E15-5A6069733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8709" r="89790">
                          <a14:foregroundMark x1="9309" y1="42963" x2="870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208" y="4015422"/>
              <a:ext cx="2641128" cy="2141455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54E8D-7E81-385D-5094-5C4CD601496D}"/>
                </a:ext>
              </a:extLst>
            </p:cNvPr>
            <p:cNvSpPr txBox="1"/>
            <p:nvPr/>
          </p:nvSpPr>
          <p:spPr>
            <a:xfrm>
              <a:off x="1740711" y="5504291"/>
              <a:ext cx="228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 err="1">
                  <a:solidFill>
                    <a:schemeClr val="bg1"/>
                  </a:solidFill>
                  <a:latin typeface="Bungee Inline" pitchFamily="2" charset="0"/>
                </a:rPr>
                <a:t>animaker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C6A2A7-8C54-6B21-C012-917EBD66E736}"/>
              </a:ext>
            </a:extLst>
          </p:cNvPr>
          <p:cNvGrpSpPr/>
          <p:nvPr/>
        </p:nvGrpSpPr>
        <p:grpSpPr>
          <a:xfrm>
            <a:off x="7736870" y="3134356"/>
            <a:ext cx="767796" cy="1192407"/>
            <a:chOff x="7736870" y="3134356"/>
            <a:chExt cx="767796" cy="11924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E7925B-90B8-8FAA-F448-5FF7DC56F4F4}"/>
                </a:ext>
              </a:extLst>
            </p:cNvPr>
            <p:cNvSpPr txBox="1"/>
            <p:nvPr/>
          </p:nvSpPr>
          <p:spPr>
            <a:xfrm>
              <a:off x="7736870" y="3926653"/>
              <a:ext cx="767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 err="1">
                  <a:solidFill>
                    <a:schemeClr val="bg1"/>
                  </a:solidFill>
                  <a:latin typeface="Bungee Inline" pitchFamily="2" charset="0"/>
                </a:rPr>
                <a:t>swf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66C90F-C8F8-C08C-38A2-16E1B3DE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83701" y="3134356"/>
              <a:ext cx="607956" cy="609252"/>
            </a:xfrm>
            <a:prstGeom prst="roundRect">
              <a:avLst/>
            </a:prstGeom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blurRad="6350" stA="22000" endPos="35000" dist="38100" dir="5400000" sy="-100000" algn="bl" rotWithShape="0"/>
            </a:effec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EE0C04-09DE-0DF2-B564-590E9FF86B4D}"/>
              </a:ext>
            </a:extLst>
          </p:cNvPr>
          <p:cNvGrpSpPr/>
          <p:nvPr/>
        </p:nvGrpSpPr>
        <p:grpSpPr>
          <a:xfrm>
            <a:off x="9845537" y="3132506"/>
            <a:ext cx="1003372" cy="1132964"/>
            <a:chOff x="9845537" y="3132506"/>
            <a:chExt cx="1003372" cy="11329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A5D8BA-AF95-9A98-CF57-26E77A21C96A}"/>
                </a:ext>
              </a:extLst>
            </p:cNvPr>
            <p:cNvSpPr txBox="1"/>
            <p:nvPr/>
          </p:nvSpPr>
          <p:spPr>
            <a:xfrm>
              <a:off x="9937250" y="3865360"/>
              <a:ext cx="911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bg1"/>
                  </a:solidFill>
                  <a:latin typeface="Bungee Inline" pitchFamily="2" charset="0"/>
                </a:rPr>
                <a:t>gif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2058" name="Picture 10" descr="Image result for gif logo">
              <a:extLst>
                <a:ext uri="{FF2B5EF4-FFF2-40B4-BE49-F238E27FC236}">
                  <a16:creationId xmlns:a16="http://schemas.microsoft.com/office/drawing/2014/main" id="{C1FBBCB0-C25F-DBB4-AA98-9990AD97C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5537" y="3132506"/>
              <a:ext cx="812336" cy="60925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blurRad="6350" stA="11000" endPos="53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268543-95EA-1C45-2AA4-662AB43BD257}"/>
              </a:ext>
            </a:extLst>
          </p:cNvPr>
          <p:cNvGrpSpPr/>
          <p:nvPr/>
        </p:nvGrpSpPr>
        <p:grpSpPr>
          <a:xfrm>
            <a:off x="7129409" y="4584871"/>
            <a:ext cx="2003376" cy="1322346"/>
            <a:chOff x="7129409" y="4584871"/>
            <a:chExt cx="2003376" cy="13223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FDA99-E804-0EB7-9873-4ED67EC3700F}"/>
                </a:ext>
              </a:extLst>
            </p:cNvPr>
            <p:cNvSpPr txBox="1"/>
            <p:nvPr/>
          </p:nvSpPr>
          <p:spPr>
            <a:xfrm>
              <a:off x="7129409" y="5322442"/>
              <a:ext cx="2003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Html5 / </a:t>
              </a:r>
              <a:r>
                <a:rPr lang="en-MY" sz="1600" dirty="0" err="1">
                  <a:solidFill>
                    <a:schemeClr val="bg1"/>
                  </a:solidFill>
                  <a:latin typeface="Bungee Inline" pitchFamily="2" charset="0"/>
                </a:rPr>
                <a:t>javascript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2060" name="Picture 12" descr="Image result for java logo">
              <a:extLst>
                <a:ext uri="{FF2B5EF4-FFF2-40B4-BE49-F238E27FC236}">
                  <a16:creationId xmlns:a16="http://schemas.microsoft.com/office/drawing/2014/main" id="{3B868095-D931-CF27-EB8C-E4EE6D6AE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6343" y="4584871"/>
              <a:ext cx="548849" cy="6332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stA="20000" endPos="27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6901F8-B53D-7F64-5DF8-AE17C9B7ACDF}"/>
              </a:ext>
            </a:extLst>
          </p:cNvPr>
          <p:cNvGrpSpPr/>
          <p:nvPr/>
        </p:nvGrpSpPr>
        <p:grpSpPr>
          <a:xfrm>
            <a:off x="9604151" y="4358840"/>
            <a:ext cx="1295108" cy="1522546"/>
            <a:chOff x="9604151" y="4358840"/>
            <a:chExt cx="1295108" cy="15225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8247C-DB4F-BC7C-7B76-4CC269E770FE}"/>
                </a:ext>
              </a:extLst>
            </p:cNvPr>
            <p:cNvSpPr txBox="1"/>
            <p:nvPr/>
          </p:nvSpPr>
          <p:spPr>
            <a:xfrm>
              <a:off x="9604151" y="5296611"/>
              <a:ext cx="1295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Mov &amp; mp4</a:t>
              </a:r>
            </a:p>
          </p:txBody>
        </p:sp>
        <p:pic>
          <p:nvPicPr>
            <p:cNvPr id="2064" name="Picture 16" descr="Image result for mp4logo">
              <a:extLst>
                <a:ext uri="{FF2B5EF4-FFF2-40B4-BE49-F238E27FC236}">
                  <a16:creationId xmlns:a16="http://schemas.microsoft.com/office/drawing/2014/main" id="{E07D15F8-C005-CC27-7B23-8F36AFD61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225" b="89668" l="6273" r="96310">
                          <a14:foregroundMark x1="7011" y1="65683" x2="12546" y2="66790"/>
                          <a14:foregroundMark x1="94399" y1="67185" x2="95941" y2="67528"/>
                          <a14:foregroundMark x1="92620" y1="66790" x2="94009" y2="67099"/>
                          <a14:foregroundMark x1="74539" y1="66052" x2="74539" y2="66052"/>
                          <a14:foregroundMark x1="86716" y1="45018" x2="86716" y2="45018"/>
                          <a14:foregroundMark x1="52030" y1="40590" x2="52030" y2="40590"/>
                          <a14:foregroundMark x1="25092" y1="46125" x2="25092" y2="46125"/>
                          <a14:foregroundMark x1="55351" y1="62362" x2="66052" y2="59410"/>
                          <a14:foregroundMark x1="6273" y1="66052" x2="52768" y2="63100"/>
                          <a14:foregroundMark x1="52768" y1="63100" x2="75277" y2="66052"/>
                          <a14:foregroundMark x1="79336" y1="67897" x2="73063" y2="64207"/>
                          <a14:foregroundMark x1="82288" y1="40221" x2="82288" y2="40221"/>
                          <a14:foregroundMark x1="59410" y1="34317" x2="59410" y2="34317"/>
                          <a14:backgroundMark x1="98524" y1="77860" x2="95941" y2="72325"/>
                          <a14:backgroundMark x1="92620" y1="73063" x2="96679" y2="73063"/>
                          <a14:backgroundMark x1="91144" y1="70480" x2="91144" y2="70480"/>
                          <a14:backgroundMark x1="91144" y1="73432" x2="94834" y2="74908"/>
                          <a14:backgroundMark x1="57565" y1="35424" x2="57565" y2="35424"/>
                          <a14:backgroundMark x1="80443" y1="41328" x2="80443" y2="41328"/>
                          <a14:backgroundMark x1="59041" y1="34317" x2="59041" y2="34317"/>
                          <a14:backgroundMark x1="60148" y1="35793" x2="60148" y2="33948"/>
                          <a14:backgroundMark x1="81181" y1="41328" x2="81181" y2="41328"/>
                          <a14:backgroundMark x1="81919" y1="40590" x2="81919" y2="39483"/>
                          <a14:backgroundMark x1="82288" y1="40590" x2="82288" y2="40590"/>
                          <a14:backgroundMark x1="81181" y1="39483" x2="81181" y2="39483"/>
                          <a14:backgroundMark x1="81919" y1="39483" x2="81919" y2="394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56" y="4358840"/>
              <a:ext cx="1141969" cy="114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025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4800" b="1" dirty="0">
              <a:latin typeface="Berlin Sans FB" panose="020E0602020502020306" pitchFamily="34" charset="0"/>
            </a:endParaRPr>
          </a:p>
        </p:txBody>
      </p:sp>
      <p:pic>
        <p:nvPicPr>
          <p:cNvPr id="4" name="Picture 3" descr="A picture containing night sky, ocean floor&#10;&#10;Description automatically generated">
            <a:extLst>
              <a:ext uri="{FF2B5EF4-FFF2-40B4-BE49-F238E27FC236}">
                <a16:creationId xmlns:a16="http://schemas.microsoft.com/office/drawing/2014/main" id="{03E5E02B-AAD8-91B8-3018-777A7F11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1" y="2502"/>
            <a:ext cx="122054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682" y="569407"/>
            <a:ext cx="10588957" cy="1635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SOFTWARES &amp; FILE FORMATS </a:t>
            </a:r>
            <a:b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USED IN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25C52-E215-D4A4-CC95-3AF77CA65E1A}"/>
              </a:ext>
            </a:extLst>
          </p:cNvPr>
          <p:cNvSpPr/>
          <p:nvPr/>
        </p:nvSpPr>
        <p:spPr>
          <a:xfrm>
            <a:off x="1216152" y="2563104"/>
            <a:ext cx="2431288" cy="34140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9F05B-2ECB-D5C4-D23A-839C5D257328}"/>
              </a:ext>
            </a:extLst>
          </p:cNvPr>
          <p:cNvSpPr txBox="1"/>
          <p:nvPr/>
        </p:nvSpPr>
        <p:spPr>
          <a:xfrm>
            <a:off x="1357447" y="2574783"/>
            <a:ext cx="22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</a:rPr>
              <a:t>3D Animation </a:t>
            </a:r>
            <a:r>
              <a:rPr lang="en-MY" sz="1600" dirty="0" err="1">
                <a:solidFill>
                  <a:schemeClr val="bg1"/>
                </a:solidFill>
              </a:rPr>
              <a:t>Softwares</a:t>
            </a:r>
            <a:r>
              <a:rPr lang="en-MY" sz="1600" dirty="0">
                <a:solidFill>
                  <a:schemeClr val="bg1"/>
                </a:solidFill>
              </a:rPr>
              <a:t> 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490035-FD99-1B6B-3B59-E00FDDE4F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138" y="2573357"/>
            <a:ext cx="335309" cy="3414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EB3DBB-6820-5E13-1EA3-3707E4C3AC72}"/>
              </a:ext>
            </a:extLst>
          </p:cNvPr>
          <p:cNvSpPr/>
          <p:nvPr/>
        </p:nvSpPr>
        <p:spPr>
          <a:xfrm>
            <a:off x="7820417" y="2563104"/>
            <a:ext cx="2431288" cy="34140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E7DECF-9621-677A-E17C-A3D031E51252}"/>
              </a:ext>
            </a:extLst>
          </p:cNvPr>
          <p:cNvSpPr txBox="1"/>
          <p:nvPr/>
        </p:nvSpPr>
        <p:spPr>
          <a:xfrm>
            <a:off x="8068731" y="2554225"/>
            <a:ext cx="22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>
                <a:solidFill>
                  <a:schemeClr val="bg1"/>
                </a:solidFill>
              </a:rPr>
              <a:t>3D File Format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53FB1D-A515-1A50-344C-423BD5DB0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265" y="2573357"/>
            <a:ext cx="335309" cy="3414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67FBDB-79C7-C071-2172-2BE4EEC94D86}"/>
              </a:ext>
            </a:extLst>
          </p:cNvPr>
          <p:cNvGrpSpPr/>
          <p:nvPr/>
        </p:nvGrpSpPr>
        <p:grpSpPr>
          <a:xfrm>
            <a:off x="478828" y="3280760"/>
            <a:ext cx="1603924" cy="1073566"/>
            <a:chOff x="478828" y="3280760"/>
            <a:chExt cx="1603924" cy="1073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DC62D0-D2C3-D81F-247D-547509CCF061}"/>
                </a:ext>
              </a:extLst>
            </p:cNvPr>
            <p:cNvSpPr txBox="1"/>
            <p:nvPr/>
          </p:nvSpPr>
          <p:spPr>
            <a:xfrm>
              <a:off x="478828" y="4015772"/>
              <a:ext cx="1603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BLENDER 3D</a:t>
              </a:r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49DFDF67-8FF9-46CC-1D73-67AFA3298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t="7053" b="7053"/>
            <a:stretch/>
          </p:blipFill>
          <p:spPr bwMode="auto">
            <a:xfrm>
              <a:off x="859597" y="3280760"/>
              <a:ext cx="660389" cy="5672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reflection stA="1400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6728C9-7E9F-E3D8-97E9-F0FC1CAFCAE1}"/>
              </a:ext>
            </a:extLst>
          </p:cNvPr>
          <p:cNvGrpSpPr/>
          <p:nvPr/>
        </p:nvGrpSpPr>
        <p:grpSpPr>
          <a:xfrm>
            <a:off x="3117343" y="3277990"/>
            <a:ext cx="2289993" cy="1110834"/>
            <a:chOff x="3117343" y="3277990"/>
            <a:chExt cx="2289993" cy="1110834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14B457A5-A9D3-DCB8-F31A-AD0A5336A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t="958" b="958"/>
            <a:stretch/>
          </p:blipFill>
          <p:spPr bwMode="auto">
            <a:xfrm>
              <a:off x="3219423" y="3277990"/>
              <a:ext cx="607956" cy="59630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blurRad="6350" stA="21000" endPos="17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AE961-38C6-9648-EB8D-B5AA7B8176BA}"/>
                </a:ext>
              </a:extLst>
            </p:cNvPr>
            <p:cNvSpPr txBox="1"/>
            <p:nvPr/>
          </p:nvSpPr>
          <p:spPr>
            <a:xfrm>
              <a:off x="3117343" y="4050270"/>
              <a:ext cx="228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MAYA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D755B1-DCD8-AE45-A07B-8F7835E1C421}"/>
              </a:ext>
            </a:extLst>
          </p:cNvPr>
          <p:cNvGrpSpPr/>
          <p:nvPr/>
        </p:nvGrpSpPr>
        <p:grpSpPr>
          <a:xfrm>
            <a:off x="1837557" y="4538850"/>
            <a:ext cx="1119377" cy="1270843"/>
            <a:chOff x="1837557" y="4538850"/>
            <a:chExt cx="1119377" cy="1270843"/>
          </a:xfrm>
        </p:grpSpPr>
        <p:pic>
          <p:nvPicPr>
            <p:cNvPr id="3074" name="Picture 2" descr="Image result for 3DS MAX LOGO">
              <a:extLst>
                <a:ext uri="{FF2B5EF4-FFF2-40B4-BE49-F238E27FC236}">
                  <a16:creationId xmlns:a16="http://schemas.microsoft.com/office/drawing/2014/main" id="{88CA43E7-F821-08F7-7B45-622364D80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23" y="4538850"/>
              <a:ext cx="794046" cy="7999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stA="15000" endPos="17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189394-BB6F-8E6A-7956-9AF04842873B}"/>
                </a:ext>
              </a:extLst>
            </p:cNvPr>
            <p:cNvSpPr txBox="1"/>
            <p:nvPr/>
          </p:nvSpPr>
          <p:spPr>
            <a:xfrm>
              <a:off x="1837557" y="5473513"/>
              <a:ext cx="1119377" cy="336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dirty="0">
                  <a:solidFill>
                    <a:schemeClr val="bg1"/>
                  </a:solidFill>
                  <a:latin typeface="Bungee Inline" pitchFamily="2" charset="0"/>
                </a:rPr>
                <a:t>3DS MAX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E5ABE-9A8D-64E0-3416-4DE6A32961D0}"/>
              </a:ext>
            </a:extLst>
          </p:cNvPr>
          <p:cNvGrpSpPr/>
          <p:nvPr/>
        </p:nvGrpSpPr>
        <p:grpSpPr>
          <a:xfrm>
            <a:off x="10127107" y="3239077"/>
            <a:ext cx="2289993" cy="1189707"/>
            <a:chOff x="10127107" y="3239077"/>
            <a:chExt cx="2289993" cy="11897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EDFAD8-7F93-C955-DFFA-1088D4DCBEFA}"/>
                </a:ext>
              </a:extLst>
            </p:cNvPr>
            <p:cNvSpPr txBox="1"/>
            <p:nvPr/>
          </p:nvSpPr>
          <p:spPr>
            <a:xfrm>
              <a:off x="10127107" y="4028674"/>
              <a:ext cx="228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bg1"/>
                  </a:solidFill>
                  <a:latin typeface="Bungee Inline" pitchFamily="2" charset="0"/>
                </a:rPr>
                <a:t>3DS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3076" name="Picture 4" descr="Image result for 3DS  LOGO FILE FORMAT">
              <a:extLst>
                <a:ext uri="{FF2B5EF4-FFF2-40B4-BE49-F238E27FC236}">
                  <a16:creationId xmlns:a16="http://schemas.microsoft.com/office/drawing/2014/main" id="{206B2329-CAEE-9726-DCAC-30A81B573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0717" y="3239077"/>
              <a:ext cx="624684" cy="69124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stA="5000" endPos="34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7F81CD-AF07-5A3C-0012-08593624852F}"/>
              </a:ext>
            </a:extLst>
          </p:cNvPr>
          <p:cNvGrpSpPr/>
          <p:nvPr/>
        </p:nvGrpSpPr>
        <p:grpSpPr>
          <a:xfrm>
            <a:off x="7284548" y="3279883"/>
            <a:ext cx="2289993" cy="1159545"/>
            <a:chOff x="7284548" y="3279883"/>
            <a:chExt cx="2289993" cy="115954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21B94D-E509-84BE-7C03-EC839D94B7C7}"/>
                </a:ext>
              </a:extLst>
            </p:cNvPr>
            <p:cNvSpPr txBox="1"/>
            <p:nvPr/>
          </p:nvSpPr>
          <p:spPr>
            <a:xfrm>
              <a:off x="7284548" y="4039318"/>
              <a:ext cx="228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>
                  <a:solidFill>
                    <a:schemeClr val="bg1"/>
                  </a:solidFill>
                  <a:latin typeface="Bungee Inline" pitchFamily="2" charset="0"/>
                </a:rPr>
                <a:t>BLEND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3078" name="Picture 6" descr="Image result for BLENDFILE FORMAT">
              <a:extLst>
                <a:ext uri="{FF2B5EF4-FFF2-40B4-BE49-F238E27FC236}">
                  <a16:creationId xmlns:a16="http://schemas.microsoft.com/office/drawing/2014/main" id="{A0550C4F-7CCE-1AF0-4F5C-3CE785934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438" y="3279883"/>
              <a:ext cx="794046" cy="65044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  <a:reflection stA="12000" endPos="47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5B24CA-9051-28DD-5488-1D498D1C814F}"/>
              </a:ext>
            </a:extLst>
          </p:cNvPr>
          <p:cNvGrpSpPr/>
          <p:nvPr/>
        </p:nvGrpSpPr>
        <p:grpSpPr>
          <a:xfrm>
            <a:off x="9733484" y="4504267"/>
            <a:ext cx="2571066" cy="1436917"/>
            <a:chOff x="9733484" y="4504267"/>
            <a:chExt cx="2571066" cy="143691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CF84CB-CAEC-2AD7-CA39-9709DF502968}"/>
                </a:ext>
              </a:extLst>
            </p:cNvPr>
            <p:cNvSpPr txBox="1"/>
            <p:nvPr/>
          </p:nvSpPr>
          <p:spPr>
            <a:xfrm>
              <a:off x="10014557" y="5149862"/>
              <a:ext cx="228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 err="1">
                  <a:solidFill>
                    <a:schemeClr val="bg1"/>
                  </a:solidFill>
                  <a:latin typeface="Bungee Inline" pitchFamily="2" charset="0"/>
                </a:rPr>
                <a:t>iffB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40" name="Graphic 39" descr="Paper with solid fill">
              <a:extLst>
                <a:ext uri="{FF2B5EF4-FFF2-40B4-BE49-F238E27FC236}">
                  <a16:creationId xmlns:a16="http://schemas.microsoft.com/office/drawing/2014/main" id="{EAFC7879-4F96-FDD3-2EEB-23B62F6C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33484" y="4504267"/>
              <a:ext cx="1436917" cy="143691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9FE141-93B9-E4DE-6EA4-91657935E3F9}"/>
              </a:ext>
            </a:extLst>
          </p:cNvPr>
          <p:cNvGrpSpPr/>
          <p:nvPr/>
        </p:nvGrpSpPr>
        <p:grpSpPr>
          <a:xfrm>
            <a:off x="7143966" y="4548421"/>
            <a:ext cx="2577754" cy="1352902"/>
            <a:chOff x="7143966" y="4548421"/>
            <a:chExt cx="2577754" cy="135290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D1DDE5-B6A1-572F-23BE-A9DA2A43E3FC}"/>
                </a:ext>
              </a:extLst>
            </p:cNvPr>
            <p:cNvSpPr txBox="1"/>
            <p:nvPr/>
          </p:nvSpPr>
          <p:spPr>
            <a:xfrm>
              <a:off x="7431727" y="5149862"/>
              <a:ext cx="22899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000" dirty="0" err="1">
                  <a:solidFill>
                    <a:schemeClr val="bg1"/>
                  </a:solidFill>
                  <a:latin typeface="Bungee Inline" pitchFamily="2" charset="0"/>
                </a:rPr>
                <a:t>obj</a:t>
              </a:r>
              <a:endParaRPr lang="en-MY" sz="1600" dirty="0">
                <a:solidFill>
                  <a:schemeClr val="bg1"/>
                </a:solidFill>
                <a:latin typeface="Bungee Inline" pitchFamily="2" charset="0"/>
              </a:endParaRPr>
            </a:p>
          </p:txBody>
        </p:sp>
        <p:pic>
          <p:nvPicPr>
            <p:cNvPr id="41" name="Graphic 40" descr="Paper with solid fill">
              <a:extLst>
                <a:ext uri="{FF2B5EF4-FFF2-40B4-BE49-F238E27FC236}">
                  <a16:creationId xmlns:a16="http://schemas.microsoft.com/office/drawing/2014/main" id="{056FA471-5904-BF67-F228-08698F01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43966" y="4548421"/>
              <a:ext cx="1352902" cy="1352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573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13462" y="-25013"/>
            <a:ext cx="12191999" cy="687833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0BE01CD-4571-EFA5-761A-1E12B8419C14}"/>
              </a:ext>
            </a:extLst>
          </p:cNvPr>
          <p:cNvSpPr/>
          <p:nvPr/>
        </p:nvSpPr>
        <p:spPr>
          <a:xfrm>
            <a:off x="3444240" y="1146137"/>
            <a:ext cx="6054350" cy="36132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660295-43C9-F83E-1EBE-6133A5C8C3B4}"/>
              </a:ext>
            </a:extLst>
          </p:cNvPr>
          <p:cNvSpPr/>
          <p:nvPr/>
        </p:nvSpPr>
        <p:spPr>
          <a:xfrm>
            <a:off x="3088640" y="1015077"/>
            <a:ext cx="6277616" cy="36132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6C0986-CB41-0A49-4E0E-1BFE82EF0D37}"/>
              </a:ext>
            </a:extLst>
          </p:cNvPr>
          <p:cNvCxnSpPr>
            <a:cxnSpLocks/>
          </p:cNvCxnSpPr>
          <p:nvPr/>
        </p:nvCxnSpPr>
        <p:spPr>
          <a:xfrm>
            <a:off x="3088640" y="1635760"/>
            <a:ext cx="6277616" cy="0"/>
          </a:xfrm>
          <a:prstGeom prst="line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D7CCE0-86AE-D7BC-B2E9-F6387F3F7BF1}"/>
              </a:ext>
            </a:extLst>
          </p:cNvPr>
          <p:cNvSpPr/>
          <p:nvPr/>
        </p:nvSpPr>
        <p:spPr>
          <a:xfrm>
            <a:off x="8154491" y="1283142"/>
            <a:ext cx="203200" cy="209673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33CA96-CD79-2BDB-CCB1-824C68923C0D}"/>
              </a:ext>
            </a:extLst>
          </p:cNvPr>
          <p:cNvSpPr/>
          <p:nvPr/>
        </p:nvSpPr>
        <p:spPr>
          <a:xfrm>
            <a:off x="8563494" y="1284852"/>
            <a:ext cx="203200" cy="20967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C0C4D5-16D1-A295-9A44-1DB682BA951B}"/>
              </a:ext>
            </a:extLst>
          </p:cNvPr>
          <p:cNvSpPr/>
          <p:nvPr/>
        </p:nvSpPr>
        <p:spPr>
          <a:xfrm>
            <a:off x="8934461" y="1284852"/>
            <a:ext cx="203200" cy="2096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2EB1D3-9733-DA4E-1875-4FF26FA87BF1}"/>
              </a:ext>
            </a:extLst>
          </p:cNvPr>
          <p:cNvSpPr txBox="1"/>
          <p:nvPr/>
        </p:nvSpPr>
        <p:spPr>
          <a:xfrm>
            <a:off x="4721852" y="2296895"/>
            <a:ext cx="323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F3029"/>
                </a:solidFill>
                <a:latin typeface="Comic Sans MS" panose="030F0702030302020204" pitchFamily="66" charset="0"/>
              </a:rPr>
              <a:t>Thank You </a:t>
            </a:r>
            <a:r>
              <a:rPr lang="en-US" sz="2000" b="1" dirty="0">
                <a:solidFill>
                  <a:srgbClr val="3F3029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sz="2000" b="1" dirty="0">
                <a:solidFill>
                  <a:srgbClr val="3F3029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See You on next week!</a:t>
            </a:r>
            <a:endParaRPr lang="en-US" sz="2000" b="1" dirty="0">
              <a:solidFill>
                <a:srgbClr val="3F3029"/>
              </a:solidFill>
              <a:latin typeface="Comic Sans MS" panose="030F0702030302020204" pitchFamily="66" charset="0"/>
            </a:endParaRPr>
          </a:p>
        </p:txBody>
      </p:sp>
      <p:pic>
        <p:nvPicPr>
          <p:cNvPr id="35" name="Picture 34" descr="Ready Chicke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4470024-8F76-2E6F-6F09-2A33BB8D6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31" y="3172835"/>
            <a:ext cx="1727834" cy="17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C69-52F6-E5AE-B5AA-3A0E264F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670AC-48DC-9696-7F12-C34E376B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314CF-3056-B507-243C-3576F6C4B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91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5593572"/>
                  </p:ext>
                </p:extLst>
              </p:nvPr>
            </p:nvGraphicFramePr>
            <p:xfrm>
              <a:off x="119942" y="-828020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942" y="-828020"/>
                <a:ext cx="24393192" cy="7493000"/>
                <a:chOff x="119942" y="-828020"/>
                <a:chExt cx="24393192" cy="7493000"/>
              </a:xfrm>
            </p:grpSpPr>
            <p:pic>
              <p:nvPicPr>
                <p:cNvPr id="4" name="Picture 4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77029" y="3235979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57358" y="3235962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93900" y="3235996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81322" y="3185964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000651" y="3235985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556859" y="3235968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Graphic 2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1B7BAC-EF2B-B31E-4DBE-EB4E76E815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30637" y="3628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398212"/>
                  </p:ext>
                </p:extLst>
              </p:nvPr>
            </p:nvGraphicFramePr>
            <p:xfrm>
              <a:off x="-3490729" y="-850900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3490729" y="-850900"/>
                <a:ext cx="24393192" cy="7493000"/>
                <a:chOff x="-3490729" y="-850900"/>
                <a:chExt cx="24393192" cy="7493000"/>
              </a:xfrm>
            </p:grpSpPr>
            <p:pic>
              <p:nvPicPr>
                <p:cNvPr id="4" name="Picture 4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-2233642" y="3213099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6687" y="3213082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83229" y="3213116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70651" y="3163084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89980" y="3213105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946188" y="3213088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Graphic 2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1B7BAC-EF2B-B31E-4DBE-EB4E76E815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30637" y="3628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2545496"/>
                  </p:ext>
                </p:extLst>
              </p:nvPr>
            </p:nvGraphicFramePr>
            <p:xfrm>
              <a:off x="-6633996" y="-850900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6633996" y="-850900"/>
                <a:ext cx="24393192" cy="7493000"/>
                <a:chOff x="-6633996" y="-850900"/>
                <a:chExt cx="24393192" cy="7493000"/>
              </a:xfrm>
            </p:grpSpPr>
            <p:pic>
              <p:nvPicPr>
                <p:cNvPr id="4" name="Picture 4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-5376909" y="3213099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-2196580" y="3213082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9962" y="3213116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27384" y="3163084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46713" y="3213105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2921" y="3213088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Graphic 2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1B7BAC-EF2B-B31E-4DBE-EB4E76E815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30637" y="3628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16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6092034"/>
                  </p:ext>
                </p:extLst>
              </p:nvPr>
            </p:nvGraphicFramePr>
            <p:xfrm>
              <a:off x="-10379278" y="-828020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0379278" y="-828020"/>
                <a:ext cx="24393192" cy="7493000"/>
                <a:chOff x="-10379278" y="-828020"/>
                <a:chExt cx="24393192" cy="7493000"/>
              </a:xfrm>
            </p:grpSpPr>
            <p:pic>
              <p:nvPicPr>
                <p:cNvPr id="4" name="Picture 4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-9122191" y="3235979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-5941862" y="3235962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-2605320" y="3235996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2102" y="3185964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1431" y="3235985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7639" y="3235968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Graphic 2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1B7BAC-EF2B-B31E-4DBE-EB4E76E815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30637" y="3628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76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3800" y="1733550"/>
              <a:ext cx="3048000" cy="1714500"/>
            </p:xfrm>
            <a:graphic>
              <a:graphicData uri="http://schemas.microsoft.com/office/powerpoint/2016/slidezoom">
                <pslz:sldZm>
                  <pslz:sldZmObj sldId="257" cId="2841651699">
                    <pslz:zmPr id="{A943DC25-2515-49A0-A91E-E5C046D3DC5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5518AF-2B94-29A0-AA72-513D32590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800" y="1733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6200" y="1885950"/>
              <a:ext cx="3048000" cy="1714500"/>
            </p:xfrm>
            <a:graphic>
              <a:graphicData uri="http://schemas.microsoft.com/office/powerpoint/2016/slidezoom">
                <pslz:sldZm>
                  <pslz:sldZmObj sldId="258" cId="3352610808">
                    <pslz:zmPr id="{16D13896-1E89-48B7-88F2-07C8AAF381E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5261561-B9DE-A362-2CC6-098B9F4AF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200" y="1885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8600" y="2038350"/>
              <a:ext cx="3048000" cy="1714500"/>
            </p:xfrm>
            <a:graphic>
              <a:graphicData uri="http://schemas.microsoft.com/office/powerpoint/2016/slidezoom">
                <pslz:sldZm>
                  <pslz:sldZmObj sldId="259" cId="4272885518">
                    <pslz:zmPr id="{8CBDD352-9C89-455A-98D0-4A426B53021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D1A767-8136-9D1B-598D-206750B29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00" y="2038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Slide Zoom 48"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1000" y="2190750"/>
              <a:ext cx="3048000" cy="1714500"/>
            </p:xfrm>
            <a:graphic>
              <a:graphicData uri="http://schemas.microsoft.com/office/powerpoint/2016/slidezoom">
                <pslz:sldZm>
                  <pslz:sldZmObj sldId="260" cId="2272876719">
                    <pslz:zmPr id="{88C7B76B-86A0-4AD3-8DD0-BAAA55E4C3C4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Slide Zoom 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962EAEE-1BAA-A1B3-D0D2-2E43A2B14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000" y="2190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Slide Zoom 50"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3400" y="2343150"/>
              <a:ext cx="3048000" cy="1714500"/>
            </p:xfrm>
            <a:graphic>
              <a:graphicData uri="http://schemas.microsoft.com/office/powerpoint/2016/slidezoom">
                <pslz:sldZm>
                  <pslz:sldZmObj sldId="261" cId="2578587020">
                    <pslz:zmPr id="{5698B319-2DA3-41BE-B6DA-5EFBA0860AD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Slide Zoom 5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B9B51F1-8F71-BFA4-69EA-8F1D5CE12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2343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800" y="2495550"/>
              <a:ext cx="3048000" cy="1714500"/>
            </p:xfrm>
            <a:graphic>
              <a:graphicData uri="http://schemas.microsoft.com/office/powerpoint/2016/slidezoom">
                <pslz:sldZm>
                  <pslz:sldZmObj sldId="262" cId="375434882">
                    <pslz:zmPr id="{AC0E92F9-9469-4E6A-9B46-3CE722DF68D5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ADBAAFB-6370-E9B0-116B-4CFEE5304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5800" y="2495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48200" y="2647950"/>
              <a:ext cx="3048000" cy="1714500"/>
            </p:xfrm>
            <a:graphic>
              <a:graphicData uri="http://schemas.microsoft.com/office/powerpoint/2016/slidezoom">
                <pslz:sldZm>
                  <pslz:sldZmObj sldId="263" cId="640374484">
                    <pslz:zmPr id="{13AE1512-0251-443B-9A2B-995025515AA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6589B88-EEE2-C83A-9CF7-9567B5290F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8200" y="2647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0600" y="2800350"/>
              <a:ext cx="3048000" cy="1714500"/>
            </p:xfrm>
            <a:graphic>
              <a:graphicData uri="http://schemas.microsoft.com/office/powerpoint/2016/slidezoom">
                <pslz:sldZm>
                  <pslz:sldZmObj sldId="264" cId="2847946137">
                    <pslz:zmPr id="{FCF5C9B1-8131-4E3F-B1EF-F3DD65D20B9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422F0043-3E2D-7F75-CFBB-B088251B9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0600" y="2800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000" y="2952750"/>
              <a:ext cx="3048000" cy="1714500"/>
            </p:xfrm>
            <a:graphic>
              <a:graphicData uri="http://schemas.microsoft.com/office/powerpoint/2016/slidezoom">
                <pslz:sldZm>
                  <pslz:sldZmObj sldId="265" cId="2626588909">
                    <pslz:zmPr id="{9CB11CC1-9EA0-4DDF-B926-69872461D9A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D108E361-DE83-30EF-8707-0AF01A11D9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3000" y="2952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05400" y="3105150"/>
              <a:ext cx="3048000" cy="1714500"/>
            </p:xfrm>
            <a:graphic>
              <a:graphicData uri="http://schemas.microsoft.com/office/powerpoint/2016/slidezoom">
                <pslz:sldZm>
                  <pslz:sldZmObj sldId="267" cId="4290256675">
                    <pslz:zmPr id="{841CC768-5F54-4485-8D48-293A52435FA9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EFE2432B-F382-89B6-6F80-E7B2CF0FF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5400" y="310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57800" y="3257550"/>
              <a:ext cx="3048000" cy="1714500"/>
            </p:xfrm>
            <a:graphic>
              <a:graphicData uri="http://schemas.microsoft.com/office/powerpoint/2016/slidezoom">
                <pslz:sldZm>
                  <pslz:sldZmObj sldId="266" cId="3411573052">
                    <pslz:zmPr id="{32FA7AFE-100B-4E48-AD3D-2FDBA726A35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2095164-8FB6-B1D6-79FB-0D469F208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57800" y="3257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5" name="Slide Zoom 64"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10200" y="3409950"/>
              <a:ext cx="3048000" cy="1714500"/>
            </p:xfrm>
            <a:graphic>
              <a:graphicData uri="http://schemas.microsoft.com/office/powerpoint/2016/slidezoom">
                <pslz:sldZm>
                  <pslz:sldZmObj sldId="268" cId="149409775">
                    <pslz:zmPr id="{747A061C-787C-4761-9252-F697D6090CE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5" name="Slide Zoom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DCF8B827-C9F1-5770-4089-AF9FB5620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0200" y="34099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4" descr="A picture containing outdoor, mountain, nature, day&#10;&#10;Description automatically generated">
            <a:extLst>
              <a:ext uri="{FF2B5EF4-FFF2-40B4-BE49-F238E27FC236}">
                <a16:creationId xmlns:a16="http://schemas.microsoft.com/office/drawing/2014/main" id="{8380CAE2-5572-4CC6-959E-EC8D7DC144E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 b="966"/>
          <a:stretch/>
        </p:blipFill>
        <p:spPr>
          <a:xfrm>
            <a:off x="-3049" y="0"/>
            <a:ext cx="12191999" cy="6878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D71301-E7B3-1D4C-1E6D-A2D7735EAC9E}"/>
              </a:ext>
            </a:extLst>
          </p:cNvPr>
          <p:cNvSpPr txBox="1">
            <a:spLocks/>
          </p:cNvSpPr>
          <p:nvPr/>
        </p:nvSpPr>
        <p:spPr>
          <a:xfrm>
            <a:off x="1216152" y="313410"/>
            <a:ext cx="1005840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Berlin Sans FB" panose="020E0602020502020306" pitchFamily="34" charset="0"/>
              </a:rPr>
              <a:t>ANIMATION TECHNIQUES</a:t>
            </a:r>
            <a:endParaRPr lang="en-MY" sz="4800" b="1" dirty="0">
              <a:latin typeface="Berlin Sans FB" panose="020E0602020502020306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ANIMATION TECHNIQUES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750327"/>
                  </p:ext>
                </p:extLst>
              </p:nvPr>
            </p:nvGraphicFramePr>
            <p:xfrm>
              <a:off x="-13926354" y="-850900"/>
              <a:ext cx="24393192" cy="7493000"/>
            </p:xfrm>
            <a:graphic>
              <a:graphicData uri="http://schemas.microsoft.com/office/powerpoint/2016/summaryzoom">
                <psuz:summaryZm>
                  <psuz:summaryZmObj sectionId="{1EEF9FF0-9F48-4983-9558-8FBAAE5E17F6}" offsetFactorX="-54046" offsetFactorY="87449" scaleFactorX="49399" scaleFactorY="49399">
                    <psuz:zmPr id="{C3833AB9-313C-4B2E-BBB5-34022531144E}" transitionDur="100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57087" y="4063999"/>
                          <a:ext cx="2961173" cy="1665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39BCC57F-81FB-4CD5-8927-5D55036EB96C}" offsetFactorX="-103313" offsetFactorY="87370" scaleFactorX="52255" scaleFactorY="49242">
                    <psuz:zmPr id="{D51F5191-A8BC-4ACE-9616-E7458E1B5E24}" transitionDur="1000">
                      <p166:blipFill xmlns:p166="http://schemas.microsoft.com/office/powerpoint/2016/6/main">
                        <a:blip r:embed="rId4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37416" y="4063982"/>
                          <a:ext cx="3132373" cy="16603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0574E646-D72D-4DCF-BD4D-0CB6AD002943}" offsetFactorX="-151936" offsetFactorY="88809" scaleFactorX="51187" scaleFactorY="52118">
                    <psuz:zmPr id="{1A2611AF-4DE4-473F-B505-AA618773D200}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73958" y="4064016"/>
                          <a:ext cx="3068353" cy="1757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599FF6B8-838D-47D1-8FAB-0DAC5D9D975A}" offsetFactorX="114622" offsetFactorY="-18927" scaleFactorX="52947" scaleFactorY="52947">
                    <psuz:zmPr id="{297AD69A-4D3A-4809-9D96-B6E31BBD97C7}" transitionDur="100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61380" y="4013984"/>
                          <a:ext cx="3173854" cy="17852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790F4449-CB82-4604-A006-FA7D991CBB04}" offsetFactorX="70416" offsetFactorY="-18278" scaleFactorX="51278" scaleFactorY="51278">
                    <psuz:zmPr id="{2318A634-FE75-4BD2-ACE5-8431BEEA258C}" transitionDur="1000">
                      <p166:blipFill xmlns:p166="http://schemas.microsoft.com/office/powerpoint/2016/6/main">
                        <a:blip r:embed="rId5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880709" y="4064005"/>
                          <a:ext cx="3073808" cy="17290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summaryZmObj sectionId="{6F7CC6BF-1F91-45F1-8AED-BA48D825D536}" offsetFactorX="25417" offsetFactorY="-18853" scaleFactorX="50129" scaleFactorY="50129">
                    <psuz:zmPr id="{B58113C9-1AF6-4992-BCB2-75F432A23C55}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8436917" y="4063988"/>
                          <a:ext cx="3004932" cy="16902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reflection stA="41000" endPos="47000" dist="50800" dir="5400000" sy="-100000" algn="bl" rotWithShape="0"/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7" name="Summary Zoom 76">
                <a:extLst>
                  <a:ext uri="{FF2B5EF4-FFF2-40B4-BE49-F238E27FC236}">
                    <a16:creationId xmlns:a16="http://schemas.microsoft.com/office/drawing/2014/main" id="{56AFC80E-26BF-0176-8B54-54ACBCE1C33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3926354" y="-850900"/>
                <a:ext cx="24393192" cy="7493000"/>
                <a:chOff x="-13926354" y="-850900"/>
                <a:chExt cx="24393192" cy="7493000"/>
              </a:xfrm>
            </p:grpSpPr>
            <p:pic>
              <p:nvPicPr>
                <p:cNvPr id="4" name="Picture 4">
                  <a:hlinkClick r:id="rId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-12669267" y="3213099"/>
                  <a:ext cx="2961173" cy="166566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8" name="Picture 8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-9488938" y="3213082"/>
                  <a:ext cx="3132373" cy="166036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0" name="Picture 10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-6152396" y="3213116"/>
                  <a:ext cx="3068353" cy="17573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-2664974" y="3163084"/>
                  <a:ext cx="3173854" cy="178529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2" name="Picture 12">
                  <a:hlinkClick r:id="rId3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4355" y="3213105"/>
                  <a:ext cx="3073808" cy="172901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  <p:pic>
              <p:nvPicPr>
                <p:cNvPr id="14" name="Picture 14">
                  <a:hlinkClick r:id="rId3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10563" y="3213088"/>
                  <a:ext cx="3004932" cy="169027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stA="41000" endPos="47000" dist="50800" dir="5400000" sy="-100000" algn="bl" rotWithShape="0"/>
                </a:effectLst>
              </p:spPr>
            </p:pic>
          </p:grpSp>
        </mc:Fallback>
      </mc:AlternateContent>
      <p:pic>
        <p:nvPicPr>
          <p:cNvPr id="38" name="Graphic 37" descr="Caret Up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3D3828-9975-8226-6FF1-ACD52A71A0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5400000">
            <a:off x="10820400" y="3521631"/>
            <a:ext cx="914400" cy="914400"/>
          </a:xfrm>
          <a:prstGeom prst="rect">
            <a:avLst/>
          </a:prstGeom>
        </p:spPr>
      </p:pic>
      <p:sp>
        <p:nvSpPr>
          <p:cNvPr id="40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3E4E462-F99F-033B-76D4-2B671BEAA96E}"/>
              </a:ext>
            </a:extLst>
          </p:cNvPr>
          <p:cNvSpPr/>
          <p:nvPr/>
        </p:nvSpPr>
        <p:spPr>
          <a:xfrm>
            <a:off x="5771296" y="5280826"/>
            <a:ext cx="176537" cy="1651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1" name="!!end">
            <a:hlinkClick r:id="rId55" action="ppaction://hlinksldjump"/>
            <a:extLst>
              <a:ext uri="{FF2B5EF4-FFF2-40B4-BE49-F238E27FC236}">
                <a16:creationId xmlns:a16="http://schemas.microsoft.com/office/drawing/2014/main" id="{9AA46BC2-7E74-FEF2-67AE-910F4D0A1A9F}"/>
              </a:ext>
            </a:extLst>
          </p:cNvPr>
          <p:cNvSpPr/>
          <p:nvPr/>
        </p:nvSpPr>
        <p:spPr>
          <a:xfrm>
            <a:off x="6007731" y="5287187"/>
            <a:ext cx="176537" cy="1651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Graphic 2" descr="Caret Up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1B7BAC-EF2B-B31E-4DBE-EB4E76E8153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 rot="16200000" flipH="1">
            <a:off x="-130637" y="36285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04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C7E6-1952-DD08-CAB8-7D1CD0A7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7" name="Content Placeholder 6" descr="A picture containing tree, outdoor, forest, day&#10;&#10;Description automatically generated">
            <a:extLst>
              <a:ext uri="{FF2B5EF4-FFF2-40B4-BE49-F238E27FC236}">
                <a16:creationId xmlns:a16="http://schemas.microsoft.com/office/drawing/2014/main" id="{EABEED35-C6C9-F3E8-1B7D-A517EF511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59"/>
            <a:ext cx="12192000" cy="6832547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E9F845B-CAF8-A663-FF2A-FE1BA0CA9A0D}"/>
              </a:ext>
            </a:extLst>
          </p:cNvPr>
          <p:cNvGrpSpPr/>
          <p:nvPr/>
        </p:nvGrpSpPr>
        <p:grpSpPr>
          <a:xfrm>
            <a:off x="1438307" y="2330875"/>
            <a:ext cx="9315385" cy="2196249"/>
            <a:chOff x="3276504" y="2699583"/>
            <a:chExt cx="7984390" cy="19568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BA8B644-EA6B-8A8D-3388-0E46E2E9A956}"/>
                </a:ext>
              </a:extLst>
            </p:cNvPr>
            <p:cNvGrpSpPr/>
            <p:nvPr/>
          </p:nvGrpSpPr>
          <p:grpSpPr>
            <a:xfrm>
              <a:off x="3276504" y="2716748"/>
              <a:ext cx="1577016" cy="1922482"/>
              <a:chOff x="3276504" y="2730678"/>
              <a:chExt cx="1577016" cy="192248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CC6B5D5-6600-FADB-C06D-C23D4FB8B90D}"/>
                  </a:ext>
                </a:extLst>
              </p:cNvPr>
              <p:cNvGrpSpPr/>
              <p:nvPr/>
            </p:nvGrpSpPr>
            <p:grpSpPr>
              <a:xfrm>
                <a:off x="3276504" y="2730678"/>
                <a:ext cx="1551251" cy="1551251"/>
                <a:chOff x="2431618" y="2315080"/>
                <a:chExt cx="1551251" cy="1551251"/>
              </a:xfrm>
              <a:effectLst>
                <a:outerShdw blurRad="127000" dist="114300" dir="2700000" algn="tl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061A248F-9EB8-207A-F83D-116EC55F9263}"/>
                    </a:ext>
                  </a:extLst>
                </p:cNvPr>
                <p:cNvSpPr/>
                <p:nvPr/>
              </p:nvSpPr>
              <p:spPr>
                <a:xfrm>
                  <a:off x="2431618" y="2315080"/>
                  <a:ext cx="1551251" cy="1551251"/>
                </a:xfrm>
                <a:prstGeom prst="roundRect">
                  <a:avLst/>
                </a:prstGeom>
                <a:solidFill>
                  <a:srgbClr val="FFCCCC"/>
                </a:solidFill>
                <a:ln w="41275" cap="rnd">
                  <a:solidFill>
                    <a:schemeClr val="tx1"/>
                  </a:solidFill>
                  <a:prstDash val="lg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43DA57D-4488-29CB-9BC8-8B645EFBC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62806" y="2415190"/>
                  <a:ext cx="1237543" cy="1237543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: Rounded Corners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92E7657-1D19-7067-B18F-BDC2FA169B3B}"/>
                  </a:ext>
                </a:extLst>
              </p:cNvPr>
              <p:cNvSpPr/>
              <p:nvPr/>
            </p:nvSpPr>
            <p:spPr>
              <a:xfrm>
                <a:off x="3302269" y="4047019"/>
                <a:ext cx="1551251" cy="606141"/>
              </a:xfrm>
              <a:prstGeom prst="roundRect">
                <a:avLst>
                  <a:gd name="adj" fmla="val 28358"/>
                </a:avLst>
              </a:prstGeom>
              <a:solidFill>
                <a:srgbClr val="FFF0E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47372F"/>
                    </a:solidFill>
                    <a:latin typeface="Comic Sans MS" panose="030F0702030302020204" pitchFamily="66" charset="0"/>
                  </a:rPr>
                  <a:t>MARYAM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45B05B-D251-9D58-B41B-3C8795A34EE6}"/>
                </a:ext>
              </a:extLst>
            </p:cNvPr>
            <p:cNvGrpSpPr/>
            <p:nvPr/>
          </p:nvGrpSpPr>
          <p:grpSpPr>
            <a:xfrm>
              <a:off x="5398648" y="2706942"/>
              <a:ext cx="1590105" cy="1942094"/>
              <a:chOff x="5380186" y="2699584"/>
              <a:chExt cx="1590105" cy="194209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5889B10-8FC3-13DB-0060-74CA5B48CC8A}"/>
                  </a:ext>
                </a:extLst>
              </p:cNvPr>
              <p:cNvGrpSpPr/>
              <p:nvPr/>
            </p:nvGrpSpPr>
            <p:grpSpPr>
              <a:xfrm>
                <a:off x="5380186" y="2699584"/>
                <a:ext cx="1582345" cy="1582345"/>
                <a:chOff x="3610574" y="1647974"/>
                <a:chExt cx="2132146" cy="2132146"/>
              </a:xfrm>
              <a:effectLst>
                <a:outerShdw blurRad="127000" dist="114300" dir="2700000" algn="tl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A75C08C-82B2-1DD5-DB5A-A46DF49927C3}"/>
                    </a:ext>
                  </a:extLst>
                </p:cNvPr>
                <p:cNvSpPr/>
                <p:nvPr/>
              </p:nvSpPr>
              <p:spPr>
                <a:xfrm>
                  <a:off x="3610574" y="1647974"/>
                  <a:ext cx="2132146" cy="2132146"/>
                </a:xfrm>
                <a:prstGeom prst="ellipse">
                  <a:avLst/>
                </a:prstGeom>
                <a:solidFill>
                  <a:srgbClr val="92D050"/>
                </a:solidFill>
                <a:ln w="38100" cap="rnd">
                  <a:solidFill>
                    <a:schemeClr val="tx1"/>
                  </a:solidFill>
                  <a:prstDash val="lg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468EAD0-EB33-9FCC-5C59-80DA6C3FD9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8262" y="1809295"/>
                  <a:ext cx="1667539" cy="1667539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: Rounded Corners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A3DAFAF-4656-6277-4664-1A04B8D2D4C6}"/>
                  </a:ext>
                </a:extLst>
              </p:cNvPr>
              <p:cNvSpPr/>
              <p:nvPr/>
            </p:nvSpPr>
            <p:spPr>
              <a:xfrm>
                <a:off x="5419040" y="4035537"/>
                <a:ext cx="1551251" cy="606141"/>
              </a:xfrm>
              <a:prstGeom prst="roundRect">
                <a:avLst>
                  <a:gd name="adj" fmla="val 28358"/>
                </a:avLst>
              </a:prstGeom>
              <a:solidFill>
                <a:srgbClr val="FFF0E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47372F"/>
                    </a:solidFill>
                    <a:latin typeface="Comic Sans MS" panose="030F0702030302020204" pitchFamily="66" charset="0"/>
                  </a:rPr>
                  <a:t>IRHAM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F1B1800-DE8E-C28E-E2D4-E41E1FB8EC08}"/>
                </a:ext>
              </a:extLst>
            </p:cNvPr>
            <p:cNvGrpSpPr/>
            <p:nvPr/>
          </p:nvGrpSpPr>
          <p:grpSpPr>
            <a:xfrm>
              <a:off x="7533881" y="2744710"/>
              <a:ext cx="1577496" cy="1866558"/>
              <a:chOff x="7552217" y="2789837"/>
              <a:chExt cx="1577496" cy="186655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2D67A42-AEB9-2600-D5FA-8AD3D87DFD8C}"/>
                  </a:ext>
                </a:extLst>
              </p:cNvPr>
              <p:cNvGrpSpPr/>
              <p:nvPr/>
            </p:nvGrpSpPr>
            <p:grpSpPr>
              <a:xfrm>
                <a:off x="7552217" y="2789837"/>
                <a:ext cx="1551251" cy="1551251"/>
                <a:chOff x="6707331" y="2374239"/>
                <a:chExt cx="1551251" cy="1551251"/>
              </a:xfrm>
              <a:effectLst>
                <a:outerShdw blurRad="127000" dist="114300" dir="2700000" algn="tl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B15C2572-6D65-4D35-13E8-3C13F058E795}"/>
                    </a:ext>
                  </a:extLst>
                </p:cNvPr>
                <p:cNvSpPr/>
                <p:nvPr/>
              </p:nvSpPr>
              <p:spPr>
                <a:xfrm>
                  <a:off x="6707331" y="2374239"/>
                  <a:ext cx="1551251" cy="1551251"/>
                </a:xfrm>
                <a:prstGeom prst="roundRect">
                  <a:avLst/>
                </a:prstGeom>
                <a:solidFill>
                  <a:srgbClr val="FFC000"/>
                </a:solidFill>
                <a:ln w="41275" cap="rnd">
                  <a:solidFill>
                    <a:schemeClr val="tx1"/>
                  </a:solidFill>
                  <a:prstDash val="lg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D65FC33-619A-7404-493C-010D9B6E4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49111" y="2449550"/>
                  <a:ext cx="1237543" cy="1237543"/>
                </a:xfrm>
                <a:prstGeom prst="rect">
                  <a:avLst/>
                </a:prstGeom>
              </p:spPr>
            </p:pic>
          </p:grpSp>
          <p:sp>
            <p:nvSpPr>
              <p:cNvPr id="20" name="Rectangle: Rounded Corners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B45C7DF-17C0-0148-A39C-054A5EFBBFD6}"/>
                  </a:ext>
                </a:extLst>
              </p:cNvPr>
              <p:cNvSpPr/>
              <p:nvPr/>
            </p:nvSpPr>
            <p:spPr>
              <a:xfrm>
                <a:off x="7578462" y="4050254"/>
                <a:ext cx="1551251" cy="606141"/>
              </a:xfrm>
              <a:prstGeom prst="roundRect">
                <a:avLst>
                  <a:gd name="adj" fmla="val 28358"/>
                </a:avLst>
              </a:prstGeom>
              <a:solidFill>
                <a:srgbClr val="FFF0E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47372F"/>
                    </a:solidFill>
                    <a:latin typeface="Comic Sans MS" panose="030F0702030302020204" pitchFamily="66" charset="0"/>
                  </a:rPr>
                  <a:t>ADIBAH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92BB3E-CE36-A660-482C-EE120D5AC2AF}"/>
                </a:ext>
              </a:extLst>
            </p:cNvPr>
            <p:cNvGrpSpPr/>
            <p:nvPr/>
          </p:nvGrpSpPr>
          <p:grpSpPr>
            <a:xfrm>
              <a:off x="9656505" y="2699583"/>
              <a:ext cx="1604389" cy="1956812"/>
              <a:chOff x="9656505" y="2699583"/>
              <a:chExt cx="1604389" cy="195681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FB4BFC9-F4D8-3F44-4C39-C1CE2262CFA1}"/>
                  </a:ext>
                </a:extLst>
              </p:cNvPr>
              <p:cNvGrpSpPr/>
              <p:nvPr/>
            </p:nvGrpSpPr>
            <p:grpSpPr>
              <a:xfrm>
                <a:off x="9656505" y="2699583"/>
                <a:ext cx="1582345" cy="1582345"/>
                <a:chOff x="6796111" y="1785495"/>
                <a:chExt cx="2132146" cy="2132146"/>
              </a:xfrm>
              <a:effectLst>
                <a:outerShdw blurRad="127000" dist="114300" dir="2700000" algn="tl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5011619-0249-138D-898D-AB3748AB0915}"/>
                    </a:ext>
                  </a:extLst>
                </p:cNvPr>
                <p:cNvSpPr/>
                <p:nvPr/>
              </p:nvSpPr>
              <p:spPr>
                <a:xfrm>
                  <a:off x="6796111" y="1785495"/>
                  <a:ext cx="2132146" cy="213214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8100" cap="rnd">
                  <a:solidFill>
                    <a:schemeClr val="tx1"/>
                  </a:solidFill>
                  <a:prstDash val="lgDashDot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A41A425-B1B4-BF58-8A35-DAB7D5664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28413" y="2002253"/>
                  <a:ext cx="1667539" cy="1667539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: Rounded Corners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BFFFB16-2F93-F8C4-AC73-8AB3E1195A79}"/>
                  </a:ext>
                </a:extLst>
              </p:cNvPr>
              <p:cNvSpPr/>
              <p:nvPr/>
            </p:nvSpPr>
            <p:spPr>
              <a:xfrm>
                <a:off x="9709643" y="4050254"/>
                <a:ext cx="1551251" cy="606141"/>
              </a:xfrm>
              <a:prstGeom prst="roundRect">
                <a:avLst>
                  <a:gd name="adj" fmla="val 28358"/>
                </a:avLst>
              </a:prstGeom>
              <a:solidFill>
                <a:srgbClr val="FFF0E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47372F"/>
                    </a:solidFill>
                    <a:latin typeface="Comic Sans MS" panose="030F0702030302020204" pitchFamily="66" charset="0"/>
                  </a:rPr>
                  <a:t>PHARTHIBAN</a:t>
                </a:r>
                <a:endParaRPr lang="en-US" sz="1400" b="1" dirty="0">
                  <a:solidFill>
                    <a:srgbClr val="47372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41CD9F-5029-CA15-C233-4FAC6F328A91}"/>
              </a:ext>
            </a:extLst>
          </p:cNvPr>
          <p:cNvGrpSpPr/>
          <p:nvPr/>
        </p:nvGrpSpPr>
        <p:grpSpPr>
          <a:xfrm>
            <a:off x="0" y="6140099"/>
            <a:ext cx="12192000" cy="973355"/>
            <a:chOff x="36780" y="6177271"/>
            <a:chExt cx="12192000" cy="9733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4E29DB-B347-D9BD-17C3-6916D1411418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27" name="Graphic 26" descr="Wi-Fi with solid fill">
              <a:extLst>
                <a:ext uri="{FF2B5EF4-FFF2-40B4-BE49-F238E27FC236}">
                  <a16:creationId xmlns:a16="http://schemas.microsoft.com/office/drawing/2014/main" id="{9DD32E76-47FB-B524-A467-5185A9F0F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28" name="Graphic 27" descr="Volume with solid fill">
              <a:extLst>
                <a:ext uri="{FF2B5EF4-FFF2-40B4-BE49-F238E27FC236}">
                  <a16:creationId xmlns:a16="http://schemas.microsoft.com/office/drawing/2014/main" id="{B9C277E6-D9C2-2528-BC1E-90DA3958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73F9D05-6B62-80E5-7B1C-D52E1C22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9AE359-09F8-128B-9AAF-CCA3B39EA0C4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E3BE2C-AE9E-BB3A-93C9-3D84AAB5B9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32" name="Graphic 31" descr="Empty battery with solid fill">
              <a:extLst>
                <a:ext uri="{FF2B5EF4-FFF2-40B4-BE49-F238E27FC236}">
                  <a16:creationId xmlns:a16="http://schemas.microsoft.com/office/drawing/2014/main" id="{264FB30B-BE1B-27C4-25DC-D3E38CB0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9242F24E-AF95-19D0-B9F3-BFD426E33C42}"/>
              </a:ext>
            </a:extLst>
          </p:cNvPr>
          <p:cNvSpPr txBox="1">
            <a:spLocks/>
          </p:cNvSpPr>
          <p:nvPr/>
        </p:nvSpPr>
        <p:spPr>
          <a:xfrm>
            <a:off x="4272049" y="470416"/>
            <a:ext cx="3647902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OUR TEAM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51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ody of water surrounded by mountains&#10;&#10;Description automatically generated with low confidence">
            <a:extLst>
              <a:ext uri="{FF2B5EF4-FFF2-40B4-BE49-F238E27FC236}">
                <a16:creationId xmlns:a16="http://schemas.microsoft.com/office/drawing/2014/main" id="{85871CE4-FD22-F016-4028-33237B8657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" b="20164"/>
          <a:stretch/>
        </p:blipFill>
        <p:spPr>
          <a:xfrm>
            <a:off x="-1504" y="-35890"/>
            <a:ext cx="12191980" cy="68567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A6937D-369D-35A1-9619-DE3007019D94}"/>
              </a:ext>
            </a:extLst>
          </p:cNvPr>
          <p:cNvGrpSpPr/>
          <p:nvPr/>
        </p:nvGrpSpPr>
        <p:grpSpPr>
          <a:xfrm>
            <a:off x="0" y="6140099"/>
            <a:ext cx="12192000" cy="973355"/>
            <a:chOff x="36780" y="6177271"/>
            <a:chExt cx="12192000" cy="9733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0B3D6B-0741-BFBD-3EF3-5B1ED491266D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6" name="Graphic 5" descr="Wi-Fi with solid fill">
              <a:extLst>
                <a:ext uri="{FF2B5EF4-FFF2-40B4-BE49-F238E27FC236}">
                  <a16:creationId xmlns:a16="http://schemas.microsoft.com/office/drawing/2014/main" id="{2055E565-AB08-D548-7DCE-DDA10496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7" name="Graphic 6" descr="Volume with solid fill">
              <a:extLst>
                <a:ext uri="{FF2B5EF4-FFF2-40B4-BE49-F238E27FC236}">
                  <a16:creationId xmlns:a16="http://schemas.microsoft.com/office/drawing/2014/main" id="{49BE09A5-42FF-8257-8C91-CCBE4226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9" name="Graphic 8" descr="Cloud outline">
              <a:extLst>
                <a:ext uri="{FF2B5EF4-FFF2-40B4-BE49-F238E27FC236}">
                  <a16:creationId xmlns:a16="http://schemas.microsoft.com/office/drawing/2014/main" id="{DEF7C8F8-EAB0-FBBF-92A8-D6FB089D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98507C-55B9-33A5-5EC2-B8A5C566FF3C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6348EC-0892-8595-351D-CB944FC8DCC4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2" name="Graphic 11" descr="Empty battery with solid fill">
              <a:extLst>
                <a:ext uri="{FF2B5EF4-FFF2-40B4-BE49-F238E27FC236}">
                  <a16:creationId xmlns:a16="http://schemas.microsoft.com/office/drawing/2014/main" id="{8964F143-ED1A-23F7-967C-C090A75DA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3D37C0C-F7D3-1078-DA99-1D8DB6AA1634}"/>
              </a:ext>
            </a:extLst>
          </p:cNvPr>
          <p:cNvSpPr txBox="1">
            <a:spLocks/>
          </p:cNvSpPr>
          <p:nvPr/>
        </p:nvSpPr>
        <p:spPr>
          <a:xfrm>
            <a:off x="1718105" y="414183"/>
            <a:ext cx="9235440" cy="111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WHAT’S ANIMATION TECHNIQUE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949882-A1FB-F70A-CCD2-E2AE193489A4}"/>
              </a:ext>
            </a:extLst>
          </p:cNvPr>
          <p:cNvGrpSpPr/>
          <p:nvPr/>
        </p:nvGrpSpPr>
        <p:grpSpPr>
          <a:xfrm>
            <a:off x="1025520" y="1958633"/>
            <a:ext cx="2376956" cy="2841438"/>
            <a:chOff x="1025520" y="1958633"/>
            <a:chExt cx="2376956" cy="2841438"/>
          </a:xfrm>
        </p:grpSpPr>
        <p:pic>
          <p:nvPicPr>
            <p:cNvPr id="15" name="Graphic 14" descr="Lightbulb and gear outline">
              <a:extLst>
                <a:ext uri="{FF2B5EF4-FFF2-40B4-BE49-F238E27FC236}">
                  <a16:creationId xmlns:a16="http://schemas.microsoft.com/office/drawing/2014/main" id="{C42C6F91-0B36-C613-02E8-BD2748D6C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51867" y="2102528"/>
              <a:ext cx="1408678" cy="1408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534157-283F-F6F5-396D-00D29F3A86EF}"/>
                </a:ext>
              </a:extLst>
            </p:cNvPr>
            <p:cNvSpPr txBox="1"/>
            <p:nvPr/>
          </p:nvSpPr>
          <p:spPr>
            <a:xfrm>
              <a:off x="1025521" y="4276851"/>
              <a:ext cx="1840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4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Is a way to make an animation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2A1687-C547-365C-EB0D-A3F554A7C8FF}"/>
                </a:ext>
              </a:extLst>
            </p:cNvPr>
            <p:cNvSpPr txBox="1"/>
            <p:nvPr/>
          </p:nvSpPr>
          <p:spPr>
            <a:xfrm>
              <a:off x="1109980" y="3999219"/>
              <a:ext cx="2292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dirty="0">
                  <a:solidFill>
                    <a:schemeClr val="bg1"/>
                  </a:solidFill>
                  <a:latin typeface="Bungee Inline" pitchFamily="2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DEFINITION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1B79974-3CE9-880E-1257-138202A78B64}"/>
                </a:ext>
              </a:extLst>
            </p:cNvPr>
            <p:cNvSpPr/>
            <p:nvPr/>
          </p:nvSpPr>
          <p:spPr>
            <a:xfrm>
              <a:off x="1025520" y="1958633"/>
              <a:ext cx="1840998" cy="18813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1397E0-8D14-FBDC-A337-622FCEC37302}"/>
              </a:ext>
            </a:extLst>
          </p:cNvPr>
          <p:cNvCxnSpPr>
            <a:cxnSpLocks/>
          </p:cNvCxnSpPr>
          <p:nvPr/>
        </p:nvCxnSpPr>
        <p:spPr>
          <a:xfrm>
            <a:off x="3944685" y="1323884"/>
            <a:ext cx="7008860" cy="1994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B1DD2-F3C1-BE78-2BD7-3F3F35B6F49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356372" y="1343831"/>
            <a:ext cx="6591" cy="56316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ret Up outline">
            <a:extLst>
              <a:ext uri="{FF2B5EF4-FFF2-40B4-BE49-F238E27FC236}">
                <a16:creationId xmlns:a16="http://schemas.microsoft.com/office/drawing/2014/main" id="{1F44DCCD-BFA2-80EF-9F20-A72A695C04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0658224" y="1108274"/>
            <a:ext cx="471114" cy="471114"/>
          </a:xfrm>
          <a:prstGeom prst="rect">
            <a:avLst/>
          </a:prstGeom>
        </p:spPr>
      </p:pic>
      <p:pic>
        <p:nvPicPr>
          <p:cNvPr id="27" name="Graphic 26" descr="Caret Up outline">
            <a:extLst>
              <a:ext uri="{FF2B5EF4-FFF2-40B4-BE49-F238E27FC236}">
                <a16:creationId xmlns:a16="http://schemas.microsoft.com/office/drawing/2014/main" id="{C09663F8-87F5-A360-EACE-2389138344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H="1">
            <a:off x="3739010" y="1095403"/>
            <a:ext cx="471114" cy="4711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F5BC2F7-A821-5792-D3A2-520EC324DB3F}"/>
              </a:ext>
            </a:extLst>
          </p:cNvPr>
          <p:cNvGrpSpPr/>
          <p:nvPr/>
        </p:nvGrpSpPr>
        <p:grpSpPr>
          <a:xfrm>
            <a:off x="4210124" y="1906998"/>
            <a:ext cx="2292496" cy="2893073"/>
            <a:chOff x="4210124" y="1906998"/>
            <a:chExt cx="2292496" cy="2893073"/>
          </a:xfrm>
        </p:grpSpPr>
        <p:pic>
          <p:nvPicPr>
            <p:cNvPr id="32" name="Graphic 31" descr="Germ outline">
              <a:extLst>
                <a:ext uri="{FF2B5EF4-FFF2-40B4-BE49-F238E27FC236}">
                  <a16:creationId xmlns:a16="http://schemas.microsoft.com/office/drawing/2014/main" id="{383C4A5F-D240-4D96-9415-E489A95E8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74619" y="2160398"/>
              <a:ext cx="1421381" cy="142138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B2146E-A84F-0F26-FD29-5E8E6B886009}"/>
                </a:ext>
              </a:extLst>
            </p:cNvPr>
            <p:cNvSpPr txBox="1"/>
            <p:nvPr/>
          </p:nvSpPr>
          <p:spPr>
            <a:xfrm>
              <a:off x="4210124" y="3969074"/>
              <a:ext cx="2292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err="1">
                  <a:solidFill>
                    <a:schemeClr val="bg1"/>
                  </a:solidFill>
                  <a:latin typeface="Bungee Inline" pitchFamily="2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Cel</a:t>
              </a:r>
              <a:r>
                <a:rPr lang="en-MY" sz="2400" dirty="0">
                  <a:solidFill>
                    <a:schemeClr val="bg1"/>
                  </a:solidFill>
                  <a:latin typeface="Bungee Inline" pitchFamily="2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animation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112ACB5-8B97-0074-56A2-DC799D4E4EFC}"/>
                </a:ext>
              </a:extLst>
            </p:cNvPr>
            <p:cNvSpPr/>
            <p:nvPr/>
          </p:nvSpPr>
          <p:spPr>
            <a:xfrm>
              <a:off x="4442464" y="1906998"/>
              <a:ext cx="1840998" cy="18813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65016E-C031-65A3-FA65-44AAF13FEE31}"/>
              </a:ext>
            </a:extLst>
          </p:cNvPr>
          <p:cNvGrpSpPr/>
          <p:nvPr/>
        </p:nvGrpSpPr>
        <p:grpSpPr>
          <a:xfrm>
            <a:off x="7409000" y="1927532"/>
            <a:ext cx="2292496" cy="2838836"/>
            <a:chOff x="7409000" y="1927532"/>
            <a:chExt cx="2292496" cy="2838836"/>
          </a:xfrm>
        </p:grpSpPr>
        <p:pic>
          <p:nvPicPr>
            <p:cNvPr id="35" name="Graphic 34" descr="Computer with solid fill">
              <a:extLst>
                <a:ext uri="{FF2B5EF4-FFF2-40B4-BE49-F238E27FC236}">
                  <a16:creationId xmlns:a16="http://schemas.microsoft.com/office/drawing/2014/main" id="{C5AB2E1E-F4AB-546B-F70B-EE4FFB7B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785098" y="2186412"/>
              <a:ext cx="1348241" cy="1348241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37A401-409B-19A9-4771-0452E209E3B5}"/>
                </a:ext>
              </a:extLst>
            </p:cNvPr>
            <p:cNvSpPr/>
            <p:nvPr/>
          </p:nvSpPr>
          <p:spPr>
            <a:xfrm>
              <a:off x="7538720" y="1927532"/>
              <a:ext cx="1840998" cy="18813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BFCADA-2F1E-4864-BAEB-9605B0E4D73E}"/>
                </a:ext>
              </a:extLst>
            </p:cNvPr>
            <p:cNvSpPr txBox="1"/>
            <p:nvPr/>
          </p:nvSpPr>
          <p:spPr>
            <a:xfrm>
              <a:off x="7409000" y="3935371"/>
              <a:ext cx="2292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>
                  <a:solidFill>
                    <a:schemeClr val="bg1"/>
                  </a:solidFill>
                  <a:latin typeface="Bungee Inline" pitchFamily="2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Computer animation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6DA5BC-AC88-B128-0F97-1E3E7D8614F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459219" y="1343831"/>
            <a:ext cx="0" cy="583701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58F0F0-5B1D-766F-C332-D437C476FD94}"/>
              </a:ext>
            </a:extLst>
          </p:cNvPr>
          <p:cNvGrpSpPr/>
          <p:nvPr/>
        </p:nvGrpSpPr>
        <p:grpSpPr>
          <a:xfrm>
            <a:off x="10226619" y="1898788"/>
            <a:ext cx="1493096" cy="1612418"/>
            <a:chOff x="10226619" y="1898788"/>
            <a:chExt cx="1493096" cy="161241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83670B-DCF3-14B2-2E8F-F6900E99A868}"/>
                </a:ext>
              </a:extLst>
            </p:cNvPr>
            <p:cNvSpPr/>
            <p:nvPr/>
          </p:nvSpPr>
          <p:spPr>
            <a:xfrm>
              <a:off x="10411216" y="2666320"/>
              <a:ext cx="1294380" cy="2156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E03A81-2042-2EB5-D3E3-7406B92357D8}"/>
                </a:ext>
              </a:extLst>
            </p:cNvPr>
            <p:cNvSpPr txBox="1"/>
            <p:nvPr/>
          </p:nvSpPr>
          <p:spPr>
            <a:xfrm>
              <a:off x="10425335" y="2623748"/>
              <a:ext cx="129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4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KINEMATICS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EE74D96-6B45-4E3D-9917-197BB72C06E7}"/>
                </a:ext>
              </a:extLst>
            </p:cNvPr>
            <p:cNvSpPr/>
            <p:nvPr/>
          </p:nvSpPr>
          <p:spPr>
            <a:xfrm>
              <a:off x="10425335" y="3226165"/>
              <a:ext cx="1242405" cy="25201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014BF9-EC8B-3092-2AD4-A44E65412D12}"/>
                </a:ext>
              </a:extLst>
            </p:cNvPr>
            <p:cNvSpPr/>
            <p:nvPr/>
          </p:nvSpPr>
          <p:spPr>
            <a:xfrm>
              <a:off x="10411216" y="1921139"/>
              <a:ext cx="1294380" cy="44967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BCC2C3-2AF4-7E7B-6C9B-63A5D7DBBE3A}"/>
                </a:ext>
              </a:extLst>
            </p:cNvPr>
            <p:cNvSpPr txBox="1"/>
            <p:nvPr/>
          </p:nvSpPr>
          <p:spPr>
            <a:xfrm>
              <a:off x="10373360" y="1898788"/>
              <a:ext cx="1294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4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INVERSE KINEMATICS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7CC8D8-295A-0409-104C-DF01DC5B4C10}"/>
                </a:ext>
              </a:extLst>
            </p:cNvPr>
            <p:cNvSpPr txBox="1"/>
            <p:nvPr/>
          </p:nvSpPr>
          <p:spPr>
            <a:xfrm>
              <a:off x="10484403" y="3203429"/>
              <a:ext cx="1183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400" dirty="0">
                  <a:solidFill>
                    <a:schemeClr val="bg1"/>
                  </a:solidFill>
                  <a:latin typeface="Avenir Next LT Pro Light" panose="020B0304020202020204" pitchFamily="34" charset="0"/>
                </a:rPr>
                <a:t>MORPHING</a:t>
              </a:r>
            </a:p>
          </p:txBody>
        </p:sp>
        <p:pic>
          <p:nvPicPr>
            <p:cNvPr id="76" name="Graphic 75" descr="Play with solid fill">
              <a:extLst>
                <a:ext uri="{FF2B5EF4-FFF2-40B4-BE49-F238E27FC236}">
                  <a16:creationId xmlns:a16="http://schemas.microsoft.com/office/drawing/2014/main" id="{D2C459A9-CAD0-9532-2215-8EF50C1D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26619" y="1934268"/>
              <a:ext cx="336519" cy="336519"/>
            </a:xfrm>
            <a:prstGeom prst="rect">
              <a:avLst/>
            </a:prstGeom>
          </p:spPr>
        </p:pic>
        <p:pic>
          <p:nvPicPr>
            <p:cNvPr id="77" name="Graphic 76" descr="Play with solid fill">
              <a:extLst>
                <a:ext uri="{FF2B5EF4-FFF2-40B4-BE49-F238E27FC236}">
                  <a16:creationId xmlns:a16="http://schemas.microsoft.com/office/drawing/2014/main" id="{9322CF34-265B-7D8A-2052-167ED9A52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26619" y="3174687"/>
              <a:ext cx="336519" cy="336519"/>
            </a:xfrm>
            <a:prstGeom prst="rect">
              <a:avLst/>
            </a:prstGeom>
          </p:spPr>
        </p:pic>
        <p:pic>
          <p:nvPicPr>
            <p:cNvPr id="78" name="Graphic 77" descr="Play with solid fill">
              <a:extLst>
                <a:ext uri="{FF2B5EF4-FFF2-40B4-BE49-F238E27FC236}">
                  <a16:creationId xmlns:a16="http://schemas.microsoft.com/office/drawing/2014/main" id="{A63C77BF-6EF4-E86D-7642-C7E432937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26619" y="2582897"/>
              <a:ext cx="336519" cy="336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61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nature, night sky&#10;&#10;Description automatically generated">
            <a:extLst>
              <a:ext uri="{FF2B5EF4-FFF2-40B4-BE49-F238E27FC236}">
                <a16:creationId xmlns:a16="http://schemas.microsoft.com/office/drawing/2014/main" id="{56F2C2CF-5307-E5E9-30BE-E484F43EA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/>
          <a:stretch/>
        </p:blipFill>
        <p:spPr>
          <a:xfrm>
            <a:off x="-13462" y="0"/>
            <a:ext cx="12205462" cy="6903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09C26-792D-3746-560C-9765A38A6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53" y="313410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Berlin Sans FB" panose="020E0602020502020306" pitchFamily="34" charset="0"/>
              </a:rPr>
              <a:t>CEL ANIMATION</a:t>
            </a:r>
            <a:endParaRPr lang="en-MY" sz="5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D8F1A4-C741-E110-BD27-E5E00576A0A6}"/>
              </a:ext>
            </a:extLst>
          </p:cNvPr>
          <p:cNvGrpSpPr/>
          <p:nvPr/>
        </p:nvGrpSpPr>
        <p:grpSpPr>
          <a:xfrm>
            <a:off x="-13462" y="6172588"/>
            <a:ext cx="12192000" cy="973355"/>
            <a:chOff x="36780" y="6177271"/>
            <a:chExt cx="12192000" cy="9733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538C9B-23AF-CC05-96F2-C74BE29AD8D3}"/>
                </a:ext>
              </a:extLst>
            </p:cNvPr>
            <p:cNvSpPr/>
            <p:nvPr/>
          </p:nvSpPr>
          <p:spPr>
            <a:xfrm>
              <a:off x="36780" y="6228105"/>
              <a:ext cx="12192000" cy="66039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9" name="Graphic 8" descr="Wi-Fi with solid fill">
              <a:extLst>
                <a:ext uri="{FF2B5EF4-FFF2-40B4-BE49-F238E27FC236}">
                  <a16:creationId xmlns:a16="http://schemas.microsoft.com/office/drawing/2014/main" id="{826CA127-56BA-A934-9908-6D3D7868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6109" y="6177271"/>
              <a:ext cx="660389" cy="660389"/>
            </a:xfrm>
            <a:prstGeom prst="rect">
              <a:avLst/>
            </a:prstGeom>
          </p:spPr>
        </p:pic>
        <p:pic>
          <p:nvPicPr>
            <p:cNvPr id="13" name="Graphic 12" descr="Volume with solid fill">
              <a:extLst>
                <a:ext uri="{FF2B5EF4-FFF2-40B4-BE49-F238E27FC236}">
                  <a16:creationId xmlns:a16="http://schemas.microsoft.com/office/drawing/2014/main" id="{B12C62C5-328F-8336-4539-7D95C0C9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7013" y="6281862"/>
              <a:ext cx="476259" cy="476259"/>
            </a:xfrm>
            <a:prstGeom prst="rect">
              <a:avLst/>
            </a:prstGeom>
          </p:spPr>
        </p:pic>
        <p:pic>
          <p:nvPicPr>
            <p:cNvPr id="15" name="Graphic 14" descr="Cloud outline">
              <a:extLst>
                <a:ext uri="{FF2B5EF4-FFF2-40B4-BE49-F238E27FC236}">
                  <a16:creationId xmlns:a16="http://schemas.microsoft.com/office/drawing/2014/main" id="{AB6910AB-4883-4DF4-A521-3FCB9B7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166" y="6197610"/>
              <a:ext cx="660390" cy="6603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5B5BF6-4E4D-7503-4B6B-A2C95C09C5E3}"/>
                </a:ext>
              </a:extLst>
            </p:cNvPr>
            <p:cNvSpPr txBox="1"/>
            <p:nvPr/>
          </p:nvSpPr>
          <p:spPr>
            <a:xfrm>
              <a:off x="10990325" y="6207998"/>
              <a:ext cx="1183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10:17 AM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25/1/2023</a:t>
              </a:r>
              <a:endParaRPr lang="en-MY" dirty="0">
                <a:solidFill>
                  <a:schemeClr val="bg1"/>
                </a:solidFill>
              </a:endParaRPr>
            </a:p>
            <a:p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B303BD-D16B-0CF7-3DF0-8DFF730DA71D}"/>
                </a:ext>
              </a:extLst>
            </p:cNvPr>
            <p:cNvSpPr txBox="1"/>
            <p:nvPr/>
          </p:nvSpPr>
          <p:spPr>
            <a:xfrm>
              <a:off x="780556" y="6227296"/>
              <a:ext cx="9189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rPr>
                <a:t>27</a:t>
              </a:r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°</a:t>
              </a:r>
              <a:r>
                <a: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</a:t>
              </a:r>
            </a:p>
            <a:p>
              <a:r>
                <a:rPr lang="en-US" kern="100" dirty="0">
                  <a:solidFill>
                    <a:schemeClr val="bg1"/>
                  </a:solidFill>
                  <a:latin typeface="Calibri" panose="020F0502020204030204" pitchFamily="34" charset="0"/>
                  <a:ea typeface="Yu Mincho" panose="02020400000000000000" pitchFamily="18" charset="-128"/>
                  <a:cs typeface="Calibri" panose="020F0502020204030204" pitchFamily="34" charset="0"/>
                </a:rPr>
                <a:t>Cloudy</a:t>
              </a:r>
              <a:endParaRPr lang="en-MY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endParaRPr lang="en-MY" dirty="0"/>
            </a:p>
          </p:txBody>
        </p:sp>
        <p:pic>
          <p:nvPicPr>
            <p:cNvPr id="19" name="Graphic 18" descr="Empty battery with solid fill">
              <a:extLst>
                <a:ext uri="{FF2B5EF4-FFF2-40B4-BE49-F238E27FC236}">
                  <a16:creationId xmlns:a16="http://schemas.microsoft.com/office/drawing/2014/main" id="{D017D6F9-4890-3F43-1BF7-F5D88452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02" y="6259992"/>
              <a:ext cx="535626" cy="53562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F43ED7-F0E3-3B50-BA78-5F6AE01FE1C3}"/>
              </a:ext>
            </a:extLst>
          </p:cNvPr>
          <p:cNvSpPr txBox="1"/>
          <p:nvPr/>
        </p:nvSpPr>
        <p:spPr>
          <a:xfrm>
            <a:off x="3816373" y="1336375"/>
            <a:ext cx="4785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Technique in which a series of progressively different graphics are used on each frame of movie film.</a:t>
            </a:r>
            <a:endParaRPr lang="en-MY" sz="1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2050" name="Picture 2" descr="Donald Duck 10 Cel Progression - ID: maydonald20044 | Van Eaton Galleries">
            <a:extLst>
              <a:ext uri="{FF2B5EF4-FFF2-40B4-BE49-F238E27FC236}">
                <a16:creationId xmlns:a16="http://schemas.microsoft.com/office/drawing/2014/main" id="{B75E185D-5EAF-285D-07DF-5102550C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7" y="2246341"/>
            <a:ext cx="4451996" cy="21501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stA="12000" endPos="44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EC183-0754-21E3-2D3C-097878881D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246" y="2246341"/>
            <a:ext cx="6216970" cy="2978303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stA="13000" endPos="2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2885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431</Words>
  <Application>Microsoft Office PowerPoint</Application>
  <PresentationFormat>Widescreen</PresentationFormat>
  <Paragraphs>149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Next LT Pro Light</vt:lpstr>
      <vt:lpstr>Berlin Sans FB</vt:lpstr>
      <vt:lpstr>Bungee Inline</vt:lpstr>
      <vt:lpstr>Calibri</vt:lpstr>
      <vt:lpstr>Calibri Light</vt:lpstr>
      <vt:lpstr>Comic Sans MS</vt:lpstr>
      <vt:lpstr>Office Theme</vt:lpstr>
      <vt:lpstr>ANIMATION TECHNIQUES</vt:lpstr>
      <vt:lpstr>ANIMATION TECHNIQUES</vt:lpstr>
      <vt:lpstr>ANIMATION TECHNIQUES</vt:lpstr>
      <vt:lpstr>ANIMATION TECHNIQUES</vt:lpstr>
      <vt:lpstr>ANIMATION TECHNIQUES</vt:lpstr>
      <vt:lpstr>ANIMATION TECHNIQUES</vt:lpstr>
      <vt:lpstr>PowerPoint Presentation</vt:lpstr>
      <vt:lpstr>PowerPoint Presentation</vt:lpstr>
      <vt:lpstr>CEL ANIMATION</vt:lpstr>
      <vt:lpstr>CEL ANIMATION</vt:lpstr>
      <vt:lpstr>CEL ANIMATION</vt:lpstr>
      <vt:lpstr>COMPUTER ANIMATION</vt:lpstr>
      <vt:lpstr>KINEMATICS</vt:lpstr>
      <vt:lpstr>INVERSE KINEMATICS</vt:lpstr>
      <vt:lpstr>MORPHING</vt:lpstr>
      <vt:lpstr>SOFTWARES &amp; FILE FORMATS  USED IN ANIMATION</vt:lpstr>
      <vt:lpstr>SOFTWARES &amp; FILE FORMATS  USED IN ANIMATION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TECHNIQUES</dc:title>
  <dc:creator>Adibah Anuar</dc:creator>
  <cp:lastModifiedBy>MARYAM BINTI NORAZMAN</cp:lastModifiedBy>
  <cp:revision>1</cp:revision>
  <dcterms:created xsi:type="dcterms:W3CDTF">2023-01-25T02:06:55Z</dcterms:created>
  <dcterms:modified xsi:type="dcterms:W3CDTF">2023-01-31T13:19:25Z</dcterms:modified>
</cp:coreProperties>
</file>